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70" r:id="rId4"/>
    <p:sldId id="276" r:id="rId5"/>
    <p:sldId id="274" r:id="rId6"/>
    <p:sldId id="271" r:id="rId7"/>
    <p:sldId id="269" r:id="rId8"/>
    <p:sldId id="284" r:id="rId9"/>
    <p:sldId id="281" r:id="rId10"/>
    <p:sldId id="282" r:id="rId11"/>
    <p:sldId id="283" r:id="rId12"/>
    <p:sldId id="268" r:id="rId13"/>
    <p:sldId id="258" r:id="rId14"/>
    <p:sldId id="259" r:id="rId15"/>
    <p:sldId id="260" r:id="rId16"/>
    <p:sldId id="261" r:id="rId17"/>
    <p:sldId id="262" r:id="rId18"/>
    <p:sldId id="267" r:id="rId19"/>
    <p:sldId id="263" r:id="rId20"/>
    <p:sldId id="264" r:id="rId21"/>
    <p:sldId id="265" r:id="rId22"/>
    <p:sldId id="26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59845"/>
  </p:normalViewPr>
  <p:slideViewPr>
    <p:cSldViewPr snapToGrid="0" snapToObjects="1">
      <p:cViewPr varScale="1">
        <p:scale>
          <a:sx n="92" d="100"/>
          <a:sy n="92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7A17C-25FE-F548-B46C-189C490921BD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B1DE80-386F-8B45-A787-B2CD9DB3D15F}">
      <dgm:prSet phldrT="[Text]"/>
      <dgm:spPr/>
      <dgm:t>
        <a:bodyPr/>
        <a:lstStyle/>
        <a:p>
          <a:r>
            <a:rPr lang="en-US" dirty="0" smtClean="0"/>
            <a:t>OMA</a:t>
          </a:r>
          <a:endParaRPr lang="en-US" dirty="0"/>
        </a:p>
      </dgm:t>
    </dgm:pt>
    <dgm:pt modelId="{666E1DC5-706D-264C-B285-A51BC643F4E3}" type="parTrans" cxnId="{3CEB3E50-137C-8A4C-8032-10B581D17F7B}">
      <dgm:prSet/>
      <dgm:spPr/>
      <dgm:t>
        <a:bodyPr/>
        <a:lstStyle/>
        <a:p>
          <a:endParaRPr lang="en-US"/>
        </a:p>
      </dgm:t>
    </dgm:pt>
    <dgm:pt modelId="{1E662028-804B-6847-B5EC-DB930B0536A3}" type="sibTrans" cxnId="{3CEB3E50-137C-8A4C-8032-10B581D17F7B}">
      <dgm:prSet/>
      <dgm:spPr/>
      <dgm:t>
        <a:bodyPr/>
        <a:lstStyle/>
        <a:p>
          <a:endParaRPr lang="en-US"/>
        </a:p>
      </dgm:t>
    </dgm:pt>
    <dgm:pt modelId="{AB73272E-125C-3741-9883-2C3705A20157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dirty="0" err="1" smtClean="0"/>
            <a:t>Entsorgung</a:t>
          </a:r>
          <a:endParaRPr lang="en-US" sz="1600" dirty="0"/>
        </a:p>
      </dgm:t>
    </dgm:pt>
    <dgm:pt modelId="{01001B00-E8FB-6046-8D21-EB4155684CBA}" type="parTrans" cxnId="{154E6622-CCB0-BF49-A97C-7335D5F8311F}">
      <dgm:prSet/>
      <dgm:spPr/>
      <dgm:t>
        <a:bodyPr/>
        <a:lstStyle/>
        <a:p>
          <a:endParaRPr lang="en-US"/>
        </a:p>
      </dgm:t>
    </dgm:pt>
    <dgm:pt modelId="{AF5FC0EC-F30D-8945-A788-8A1A603041B0}" type="sibTrans" cxnId="{154E6622-CCB0-BF49-A97C-7335D5F8311F}">
      <dgm:prSet/>
      <dgm:spPr/>
      <dgm:t>
        <a:bodyPr/>
        <a:lstStyle/>
        <a:p>
          <a:endParaRPr lang="en-US"/>
        </a:p>
      </dgm:t>
    </dgm:pt>
    <dgm:pt modelId="{559A0A8F-7E68-194D-AD94-8B7E36BFC01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 smtClean="0"/>
            <a:t>Energie</a:t>
          </a:r>
          <a:endParaRPr lang="en-US" sz="1600" dirty="0" smtClean="0"/>
        </a:p>
        <a:p>
          <a:r>
            <a:rPr lang="en-US" sz="1600" dirty="0" err="1" smtClean="0"/>
            <a:t>versorgung</a:t>
          </a:r>
          <a:endParaRPr lang="en-US" sz="1600" dirty="0" smtClean="0"/>
        </a:p>
      </dgm:t>
    </dgm:pt>
    <dgm:pt modelId="{678FA7FB-9A30-524E-A0E8-8048CF14E685}" type="parTrans" cxnId="{999935D2-99D3-5C42-B535-75DD24A14FF6}">
      <dgm:prSet/>
      <dgm:spPr/>
      <dgm:t>
        <a:bodyPr/>
        <a:lstStyle/>
        <a:p>
          <a:endParaRPr lang="en-US"/>
        </a:p>
      </dgm:t>
    </dgm:pt>
    <dgm:pt modelId="{756B20C8-3AFD-8B42-8C3C-5D88A1F7AF3C}" type="sibTrans" cxnId="{999935D2-99D3-5C42-B535-75DD24A14FF6}">
      <dgm:prSet/>
      <dgm:spPr/>
      <dgm:t>
        <a:bodyPr/>
        <a:lstStyle/>
        <a:p>
          <a:endParaRPr lang="en-US"/>
        </a:p>
      </dgm:t>
    </dgm:pt>
    <dgm:pt modelId="{2FA19D12-4B69-3F44-A69C-56DC03857F7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 smtClean="0"/>
            <a:t>Rechen</a:t>
          </a:r>
          <a:endParaRPr lang="en-US" sz="1600" dirty="0" smtClean="0"/>
        </a:p>
        <a:p>
          <a:r>
            <a:rPr lang="en-US" sz="1600" dirty="0" err="1" smtClean="0"/>
            <a:t>Werk</a:t>
          </a:r>
          <a:r>
            <a:rPr lang="en-US" sz="1600" dirty="0" smtClean="0"/>
            <a:t>, </a:t>
          </a:r>
          <a:r>
            <a:rPr lang="en-US" sz="1600" dirty="0" err="1" smtClean="0"/>
            <a:t>Sensoren</a:t>
          </a:r>
          <a:endParaRPr lang="en-US" sz="1600" dirty="0"/>
        </a:p>
      </dgm:t>
    </dgm:pt>
    <dgm:pt modelId="{CB67A408-DF62-7F4E-AD3A-EB071C94BB15}" type="parTrans" cxnId="{D877BB64-4EF4-CD42-921F-CB8BCC4A2611}">
      <dgm:prSet/>
      <dgm:spPr/>
      <dgm:t>
        <a:bodyPr/>
        <a:lstStyle/>
        <a:p>
          <a:endParaRPr lang="en-US"/>
        </a:p>
      </dgm:t>
    </dgm:pt>
    <dgm:pt modelId="{09912AD4-5E7F-454C-BBAE-60C1EB0A9F3F}" type="sibTrans" cxnId="{D877BB64-4EF4-CD42-921F-CB8BCC4A2611}">
      <dgm:prSet/>
      <dgm:spPr/>
      <dgm:t>
        <a:bodyPr/>
        <a:lstStyle/>
        <a:p>
          <a:endParaRPr lang="en-US"/>
        </a:p>
      </dgm:t>
    </dgm:pt>
    <dgm:pt modelId="{633F682F-17B3-4D47-80E6-358F615DCA8B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 err="1" smtClean="0"/>
            <a:t>Autonomes</a:t>
          </a:r>
          <a:endParaRPr lang="en-US" sz="1600" dirty="0" smtClean="0"/>
        </a:p>
        <a:p>
          <a:r>
            <a:rPr lang="en-US" sz="1600" dirty="0" err="1" smtClean="0"/>
            <a:t>Fahren</a:t>
          </a:r>
          <a:endParaRPr lang="en-US" sz="1600" dirty="0"/>
        </a:p>
      </dgm:t>
    </dgm:pt>
    <dgm:pt modelId="{F7FE0D56-AC23-C443-A5D5-F6FD86D32ABE}" type="parTrans" cxnId="{CBCF5B9C-DBBE-F844-BF69-29E72429A2DA}">
      <dgm:prSet/>
      <dgm:spPr/>
      <dgm:t>
        <a:bodyPr/>
        <a:lstStyle/>
        <a:p>
          <a:endParaRPr lang="en-US"/>
        </a:p>
      </dgm:t>
    </dgm:pt>
    <dgm:pt modelId="{6737D7DC-CD37-424B-B85C-6CA346ADFB66}" type="sibTrans" cxnId="{CBCF5B9C-DBBE-F844-BF69-29E72429A2DA}">
      <dgm:prSet/>
      <dgm:spPr/>
      <dgm:t>
        <a:bodyPr/>
        <a:lstStyle/>
        <a:p>
          <a:endParaRPr lang="en-US"/>
        </a:p>
      </dgm:t>
    </dgm:pt>
    <dgm:pt modelId="{9178748B-C349-9E4C-BDFB-21EF6DD12C7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 err="1" smtClean="0"/>
            <a:t>Objekt</a:t>
          </a:r>
          <a:r>
            <a:rPr lang="en-US" sz="1600" dirty="0" smtClean="0"/>
            <a:t>-</a:t>
          </a:r>
        </a:p>
        <a:p>
          <a:r>
            <a:rPr lang="en-US" sz="1600" dirty="0" err="1" smtClean="0"/>
            <a:t>erkennung</a:t>
          </a:r>
          <a:endParaRPr lang="en-US" sz="1600" dirty="0"/>
        </a:p>
      </dgm:t>
    </dgm:pt>
    <dgm:pt modelId="{7CA48831-36CB-2446-AADA-FAE26535F840}" type="parTrans" cxnId="{529A3655-A7D1-6D4F-8BD7-150E8AC35E52}">
      <dgm:prSet/>
      <dgm:spPr/>
      <dgm:t>
        <a:bodyPr/>
        <a:lstStyle/>
        <a:p>
          <a:endParaRPr lang="en-US"/>
        </a:p>
      </dgm:t>
    </dgm:pt>
    <dgm:pt modelId="{9EE813AB-F1C6-3242-BFC1-2A79A3EADD0B}" type="sibTrans" cxnId="{529A3655-A7D1-6D4F-8BD7-150E8AC35E52}">
      <dgm:prSet/>
      <dgm:spPr/>
      <dgm:t>
        <a:bodyPr/>
        <a:lstStyle/>
        <a:p>
          <a:endParaRPr lang="en-US"/>
        </a:p>
      </dgm:t>
    </dgm:pt>
    <dgm:pt modelId="{E30549C3-E168-9B41-B57D-B8BF3DD90004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dirty="0" err="1" smtClean="0"/>
            <a:t>Fahrgestell</a:t>
          </a:r>
          <a:r>
            <a:rPr lang="en-US" sz="1600" dirty="0" smtClean="0"/>
            <a:t>  </a:t>
          </a:r>
        </a:p>
        <a:p>
          <a:r>
            <a:rPr lang="en-US" sz="1600" dirty="0" err="1" smtClean="0"/>
            <a:t>Lenkung</a:t>
          </a:r>
          <a:endParaRPr lang="en-US" sz="1600" dirty="0"/>
        </a:p>
      </dgm:t>
    </dgm:pt>
    <dgm:pt modelId="{A35D0C66-5D7B-7D4C-B109-9F56051189B8}" type="parTrans" cxnId="{82EBE89F-957D-614F-8A13-F971B9720B13}">
      <dgm:prSet/>
      <dgm:spPr/>
      <dgm:t>
        <a:bodyPr/>
        <a:lstStyle/>
        <a:p>
          <a:endParaRPr lang="en-US"/>
        </a:p>
      </dgm:t>
    </dgm:pt>
    <dgm:pt modelId="{73932211-4A03-8A4F-AF8B-95BC213C9F24}" type="sibTrans" cxnId="{82EBE89F-957D-614F-8A13-F971B9720B13}">
      <dgm:prSet/>
      <dgm:spPr/>
      <dgm:t>
        <a:bodyPr/>
        <a:lstStyle/>
        <a:p>
          <a:endParaRPr lang="en-US"/>
        </a:p>
      </dgm:t>
    </dgm:pt>
    <dgm:pt modelId="{C515A1A3-B9CC-E54A-AF1A-F60ACBBC951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dirty="0" err="1" smtClean="0"/>
            <a:t>Heben</a:t>
          </a:r>
          <a:r>
            <a:rPr lang="en-US" sz="1600" dirty="0" smtClean="0"/>
            <a:t>  </a:t>
          </a:r>
          <a:r>
            <a:rPr lang="en-US" sz="1600" dirty="0" err="1" smtClean="0"/>
            <a:t>Greifen</a:t>
          </a:r>
          <a:endParaRPr lang="en-US" sz="1600" dirty="0"/>
        </a:p>
      </dgm:t>
    </dgm:pt>
    <dgm:pt modelId="{1F2C23FC-4BA4-C547-A4C4-D21588CF9BDD}" type="parTrans" cxnId="{583E9769-D628-9547-8CA7-90EA89A25471}">
      <dgm:prSet/>
      <dgm:spPr/>
      <dgm:t>
        <a:bodyPr/>
        <a:lstStyle/>
        <a:p>
          <a:endParaRPr lang="en-US"/>
        </a:p>
      </dgm:t>
    </dgm:pt>
    <dgm:pt modelId="{5CCEBE53-82AB-9746-A5D2-BED219231B7B}" type="sibTrans" cxnId="{583E9769-D628-9547-8CA7-90EA89A25471}">
      <dgm:prSet/>
      <dgm:spPr/>
      <dgm:t>
        <a:bodyPr/>
        <a:lstStyle/>
        <a:p>
          <a:endParaRPr lang="en-US"/>
        </a:p>
      </dgm:t>
    </dgm:pt>
    <dgm:pt modelId="{FDE6C7D7-9D14-C74B-B0C2-B6A59180906B}" type="pres">
      <dgm:prSet presAssocID="{1AA7A17C-25FE-F548-B46C-189C490921B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3FE46C-370C-574F-B435-5F972158E1E8}" type="pres">
      <dgm:prSet presAssocID="{F6B1DE80-386F-8B45-A787-B2CD9DB3D15F}" presName="centerShape" presStyleLbl="node0" presStyleIdx="0" presStyleCnt="1"/>
      <dgm:spPr/>
      <dgm:t>
        <a:bodyPr/>
        <a:lstStyle/>
        <a:p>
          <a:endParaRPr lang="en-US"/>
        </a:p>
      </dgm:t>
    </dgm:pt>
    <dgm:pt modelId="{3607CCB7-8F6A-6D44-BC90-4BF835FAC2B0}" type="pres">
      <dgm:prSet presAssocID="{1F2C23FC-4BA4-C547-A4C4-D21588CF9BDD}" presName="Name9" presStyleLbl="parChTrans1D2" presStyleIdx="0" presStyleCnt="7"/>
      <dgm:spPr/>
      <dgm:t>
        <a:bodyPr/>
        <a:lstStyle/>
        <a:p>
          <a:endParaRPr lang="en-US"/>
        </a:p>
      </dgm:t>
    </dgm:pt>
    <dgm:pt modelId="{FB39EF3A-2497-4B4D-A08D-276E9A03E3B8}" type="pres">
      <dgm:prSet presAssocID="{1F2C23FC-4BA4-C547-A4C4-D21588CF9BDD}" presName="connTx" presStyleLbl="parChTrans1D2" presStyleIdx="0" presStyleCnt="7"/>
      <dgm:spPr/>
      <dgm:t>
        <a:bodyPr/>
        <a:lstStyle/>
        <a:p>
          <a:endParaRPr lang="en-US"/>
        </a:p>
      </dgm:t>
    </dgm:pt>
    <dgm:pt modelId="{68FE7B27-78A7-9247-873F-B37C837BDE1E}" type="pres">
      <dgm:prSet presAssocID="{C515A1A3-B9CC-E54A-AF1A-F60ACBBC951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AB097-DC43-3B49-A770-C0EAB1431CDB}" type="pres">
      <dgm:prSet presAssocID="{A35D0C66-5D7B-7D4C-B109-9F56051189B8}" presName="Name9" presStyleLbl="parChTrans1D2" presStyleIdx="1" presStyleCnt="7"/>
      <dgm:spPr/>
      <dgm:t>
        <a:bodyPr/>
        <a:lstStyle/>
        <a:p>
          <a:endParaRPr lang="en-US"/>
        </a:p>
      </dgm:t>
    </dgm:pt>
    <dgm:pt modelId="{2A9DFA56-89A2-F447-A1E2-DAA4C71C9BAC}" type="pres">
      <dgm:prSet presAssocID="{A35D0C66-5D7B-7D4C-B109-9F56051189B8}" presName="connTx" presStyleLbl="parChTrans1D2" presStyleIdx="1" presStyleCnt="7"/>
      <dgm:spPr/>
      <dgm:t>
        <a:bodyPr/>
        <a:lstStyle/>
        <a:p>
          <a:endParaRPr lang="en-US"/>
        </a:p>
      </dgm:t>
    </dgm:pt>
    <dgm:pt modelId="{5CA85869-6263-AD40-BE9F-8196989B587A}" type="pres">
      <dgm:prSet presAssocID="{E30549C3-E168-9B41-B57D-B8BF3DD9000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F88F9-29ED-5547-94E3-1B0549D7014E}" type="pres">
      <dgm:prSet presAssocID="{01001B00-E8FB-6046-8D21-EB4155684CBA}" presName="Name9" presStyleLbl="parChTrans1D2" presStyleIdx="2" presStyleCnt="7"/>
      <dgm:spPr/>
      <dgm:t>
        <a:bodyPr/>
        <a:lstStyle/>
        <a:p>
          <a:endParaRPr lang="en-US"/>
        </a:p>
      </dgm:t>
    </dgm:pt>
    <dgm:pt modelId="{CA7CF97D-0E02-7842-B83A-CFFC8152C7F9}" type="pres">
      <dgm:prSet presAssocID="{01001B00-E8FB-6046-8D21-EB4155684CBA}" presName="connTx" presStyleLbl="parChTrans1D2" presStyleIdx="2" presStyleCnt="7"/>
      <dgm:spPr/>
      <dgm:t>
        <a:bodyPr/>
        <a:lstStyle/>
        <a:p>
          <a:endParaRPr lang="en-US"/>
        </a:p>
      </dgm:t>
    </dgm:pt>
    <dgm:pt modelId="{5504DE8F-4132-EC46-9162-F2FEBE1F5C90}" type="pres">
      <dgm:prSet presAssocID="{AB73272E-125C-3741-9883-2C3705A2015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0AA6-C77F-914C-9D8E-7997CF1C2BF8}" type="pres">
      <dgm:prSet presAssocID="{CB67A408-DF62-7F4E-AD3A-EB071C94BB15}" presName="Name9" presStyleLbl="parChTrans1D2" presStyleIdx="3" presStyleCnt="7"/>
      <dgm:spPr/>
      <dgm:t>
        <a:bodyPr/>
        <a:lstStyle/>
        <a:p>
          <a:endParaRPr lang="en-US"/>
        </a:p>
      </dgm:t>
    </dgm:pt>
    <dgm:pt modelId="{CE04C2E7-7649-294C-B039-457E9CBB3246}" type="pres">
      <dgm:prSet presAssocID="{CB67A408-DF62-7F4E-AD3A-EB071C94BB15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3C01FF2-1E08-A04D-8BA4-1B0F93F2ADD9}" type="pres">
      <dgm:prSet presAssocID="{2FA19D12-4B69-3F44-A69C-56DC03857F7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B5597-9DED-A848-B4CB-36AEA213C7AD}" type="pres">
      <dgm:prSet presAssocID="{678FA7FB-9A30-524E-A0E8-8048CF14E685}" presName="Name9" presStyleLbl="parChTrans1D2" presStyleIdx="4" presStyleCnt="7"/>
      <dgm:spPr/>
      <dgm:t>
        <a:bodyPr/>
        <a:lstStyle/>
        <a:p>
          <a:endParaRPr lang="en-US"/>
        </a:p>
      </dgm:t>
    </dgm:pt>
    <dgm:pt modelId="{39A6C33F-2CD1-0848-980F-D42BCD3080F5}" type="pres">
      <dgm:prSet presAssocID="{678FA7FB-9A30-524E-A0E8-8048CF14E685}" presName="connTx" presStyleLbl="parChTrans1D2" presStyleIdx="4" presStyleCnt="7"/>
      <dgm:spPr/>
      <dgm:t>
        <a:bodyPr/>
        <a:lstStyle/>
        <a:p>
          <a:endParaRPr lang="en-US"/>
        </a:p>
      </dgm:t>
    </dgm:pt>
    <dgm:pt modelId="{CE123573-68CA-8445-B47F-6051C863AC32}" type="pres">
      <dgm:prSet presAssocID="{559A0A8F-7E68-194D-AD94-8B7E36BFC0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D9989-9281-2844-93DC-918175B41D2C}" type="pres">
      <dgm:prSet presAssocID="{F7FE0D56-AC23-C443-A5D5-F6FD86D32ABE}" presName="Name9" presStyleLbl="parChTrans1D2" presStyleIdx="5" presStyleCnt="7"/>
      <dgm:spPr/>
      <dgm:t>
        <a:bodyPr/>
        <a:lstStyle/>
        <a:p>
          <a:endParaRPr lang="en-US"/>
        </a:p>
      </dgm:t>
    </dgm:pt>
    <dgm:pt modelId="{5C591D32-A388-1049-87CD-0F6FF5F59EF3}" type="pres">
      <dgm:prSet presAssocID="{F7FE0D56-AC23-C443-A5D5-F6FD86D32ABE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690D8AD-1B67-7F42-BD41-39F6E4F8EF54}" type="pres">
      <dgm:prSet presAssocID="{633F682F-17B3-4D47-80E6-358F615DCA8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775A7-2EB7-B643-8060-EAC24F7E3BBC}" type="pres">
      <dgm:prSet presAssocID="{7CA48831-36CB-2446-AADA-FAE26535F840}" presName="Name9" presStyleLbl="parChTrans1D2" presStyleIdx="6" presStyleCnt="7"/>
      <dgm:spPr/>
      <dgm:t>
        <a:bodyPr/>
        <a:lstStyle/>
        <a:p>
          <a:endParaRPr lang="en-US"/>
        </a:p>
      </dgm:t>
    </dgm:pt>
    <dgm:pt modelId="{B72FC3C4-FDE6-214D-82F1-0238E5B15591}" type="pres">
      <dgm:prSet presAssocID="{7CA48831-36CB-2446-AADA-FAE26535F840}" presName="connTx" presStyleLbl="parChTrans1D2" presStyleIdx="6" presStyleCnt="7"/>
      <dgm:spPr/>
      <dgm:t>
        <a:bodyPr/>
        <a:lstStyle/>
        <a:p>
          <a:endParaRPr lang="en-US"/>
        </a:p>
      </dgm:t>
    </dgm:pt>
    <dgm:pt modelId="{784D430F-5031-D84F-A6C8-7E21AF260A5E}" type="pres">
      <dgm:prSet presAssocID="{9178748B-C349-9E4C-BDFB-21EF6DD12C7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210516-8228-A244-9216-000BA78F5AC8}" type="presOf" srcId="{7CA48831-36CB-2446-AADA-FAE26535F840}" destId="{AB0775A7-2EB7-B643-8060-EAC24F7E3BBC}" srcOrd="0" destOrd="0" presId="urn:microsoft.com/office/officeart/2005/8/layout/radial1"/>
    <dgm:cxn modelId="{D7FA64A2-BF8B-E64A-B050-E9C11D5EF667}" type="presOf" srcId="{A35D0C66-5D7B-7D4C-B109-9F56051189B8}" destId="{2A9DFA56-89A2-F447-A1E2-DAA4C71C9BAC}" srcOrd="1" destOrd="0" presId="urn:microsoft.com/office/officeart/2005/8/layout/radial1"/>
    <dgm:cxn modelId="{F19BD5BD-02DB-EE44-A31E-E530D69C7682}" type="presOf" srcId="{1F2C23FC-4BA4-C547-A4C4-D21588CF9BDD}" destId="{3607CCB7-8F6A-6D44-BC90-4BF835FAC2B0}" srcOrd="0" destOrd="0" presId="urn:microsoft.com/office/officeart/2005/8/layout/radial1"/>
    <dgm:cxn modelId="{A03FD1DF-74F4-0D48-A387-F7C67EE13C26}" type="presOf" srcId="{01001B00-E8FB-6046-8D21-EB4155684CBA}" destId="{CA7CF97D-0E02-7842-B83A-CFFC8152C7F9}" srcOrd="1" destOrd="0" presId="urn:microsoft.com/office/officeart/2005/8/layout/radial1"/>
    <dgm:cxn modelId="{4F9EE4C8-EA19-9347-BFA0-EF2A5D384018}" type="presOf" srcId="{559A0A8F-7E68-194D-AD94-8B7E36BFC013}" destId="{CE123573-68CA-8445-B47F-6051C863AC32}" srcOrd="0" destOrd="0" presId="urn:microsoft.com/office/officeart/2005/8/layout/radial1"/>
    <dgm:cxn modelId="{D877BB64-4EF4-CD42-921F-CB8BCC4A2611}" srcId="{F6B1DE80-386F-8B45-A787-B2CD9DB3D15F}" destId="{2FA19D12-4B69-3F44-A69C-56DC03857F7D}" srcOrd="3" destOrd="0" parTransId="{CB67A408-DF62-7F4E-AD3A-EB071C94BB15}" sibTransId="{09912AD4-5E7F-454C-BBAE-60C1EB0A9F3F}"/>
    <dgm:cxn modelId="{F0B5D44C-44E4-3B43-AC61-C1440F0DF59F}" type="presOf" srcId="{01001B00-E8FB-6046-8D21-EB4155684CBA}" destId="{F50F88F9-29ED-5547-94E3-1B0549D7014E}" srcOrd="0" destOrd="0" presId="urn:microsoft.com/office/officeart/2005/8/layout/radial1"/>
    <dgm:cxn modelId="{4A7DCE78-0E12-B248-B63A-F3F80BE2714B}" type="presOf" srcId="{CB67A408-DF62-7F4E-AD3A-EB071C94BB15}" destId="{CE04C2E7-7649-294C-B039-457E9CBB3246}" srcOrd="1" destOrd="0" presId="urn:microsoft.com/office/officeart/2005/8/layout/radial1"/>
    <dgm:cxn modelId="{08DC830E-8211-4149-B74C-3F5F4680F6EA}" type="presOf" srcId="{CB67A408-DF62-7F4E-AD3A-EB071C94BB15}" destId="{1D3B0AA6-C77F-914C-9D8E-7997CF1C2BF8}" srcOrd="0" destOrd="0" presId="urn:microsoft.com/office/officeart/2005/8/layout/radial1"/>
    <dgm:cxn modelId="{91FF3591-5301-844F-BE7C-D555B9D16E6F}" type="presOf" srcId="{F7FE0D56-AC23-C443-A5D5-F6FD86D32ABE}" destId="{5C591D32-A388-1049-87CD-0F6FF5F59EF3}" srcOrd="1" destOrd="0" presId="urn:microsoft.com/office/officeart/2005/8/layout/radial1"/>
    <dgm:cxn modelId="{2B50F7A2-391E-F040-982A-247414EDCF05}" type="presOf" srcId="{633F682F-17B3-4D47-80E6-358F615DCA8B}" destId="{3690D8AD-1B67-7F42-BD41-39F6E4F8EF54}" srcOrd="0" destOrd="0" presId="urn:microsoft.com/office/officeart/2005/8/layout/radial1"/>
    <dgm:cxn modelId="{529A3655-A7D1-6D4F-8BD7-150E8AC35E52}" srcId="{F6B1DE80-386F-8B45-A787-B2CD9DB3D15F}" destId="{9178748B-C349-9E4C-BDFB-21EF6DD12C7E}" srcOrd="6" destOrd="0" parTransId="{7CA48831-36CB-2446-AADA-FAE26535F840}" sibTransId="{9EE813AB-F1C6-3242-BFC1-2A79A3EADD0B}"/>
    <dgm:cxn modelId="{69745A10-F8DE-B143-879E-2A4D59A6F453}" type="presOf" srcId="{7CA48831-36CB-2446-AADA-FAE26535F840}" destId="{B72FC3C4-FDE6-214D-82F1-0238E5B15591}" srcOrd="1" destOrd="0" presId="urn:microsoft.com/office/officeart/2005/8/layout/radial1"/>
    <dgm:cxn modelId="{583E9769-D628-9547-8CA7-90EA89A25471}" srcId="{F6B1DE80-386F-8B45-A787-B2CD9DB3D15F}" destId="{C515A1A3-B9CC-E54A-AF1A-F60ACBBC951D}" srcOrd="0" destOrd="0" parTransId="{1F2C23FC-4BA4-C547-A4C4-D21588CF9BDD}" sibTransId="{5CCEBE53-82AB-9746-A5D2-BED219231B7B}"/>
    <dgm:cxn modelId="{EEBDCEA5-85AF-314B-AD46-579710AB6FD4}" type="presOf" srcId="{2FA19D12-4B69-3F44-A69C-56DC03857F7D}" destId="{F3C01FF2-1E08-A04D-8BA4-1B0F93F2ADD9}" srcOrd="0" destOrd="0" presId="urn:microsoft.com/office/officeart/2005/8/layout/radial1"/>
    <dgm:cxn modelId="{77E0F403-E9AF-3141-B99E-FCA980F33254}" type="presOf" srcId="{F6B1DE80-386F-8B45-A787-B2CD9DB3D15F}" destId="{5A3FE46C-370C-574F-B435-5F972158E1E8}" srcOrd="0" destOrd="0" presId="urn:microsoft.com/office/officeart/2005/8/layout/radial1"/>
    <dgm:cxn modelId="{999935D2-99D3-5C42-B535-75DD24A14FF6}" srcId="{F6B1DE80-386F-8B45-A787-B2CD9DB3D15F}" destId="{559A0A8F-7E68-194D-AD94-8B7E36BFC013}" srcOrd="4" destOrd="0" parTransId="{678FA7FB-9A30-524E-A0E8-8048CF14E685}" sibTransId="{756B20C8-3AFD-8B42-8C3C-5D88A1F7AF3C}"/>
    <dgm:cxn modelId="{40FF188B-72A3-C043-826F-F2BF822B2E3A}" type="presOf" srcId="{A35D0C66-5D7B-7D4C-B109-9F56051189B8}" destId="{579AB097-DC43-3B49-A770-C0EAB1431CDB}" srcOrd="0" destOrd="0" presId="urn:microsoft.com/office/officeart/2005/8/layout/radial1"/>
    <dgm:cxn modelId="{310DFC1B-8044-F344-AFA7-6FC57EBC33BD}" type="presOf" srcId="{AB73272E-125C-3741-9883-2C3705A20157}" destId="{5504DE8F-4132-EC46-9162-F2FEBE1F5C90}" srcOrd="0" destOrd="0" presId="urn:microsoft.com/office/officeart/2005/8/layout/radial1"/>
    <dgm:cxn modelId="{6B29A189-6D83-7B44-9BB3-77075D980359}" type="presOf" srcId="{C515A1A3-B9CC-E54A-AF1A-F60ACBBC951D}" destId="{68FE7B27-78A7-9247-873F-B37C837BDE1E}" srcOrd="0" destOrd="0" presId="urn:microsoft.com/office/officeart/2005/8/layout/radial1"/>
    <dgm:cxn modelId="{3CEB3E50-137C-8A4C-8032-10B581D17F7B}" srcId="{1AA7A17C-25FE-F548-B46C-189C490921BD}" destId="{F6B1DE80-386F-8B45-A787-B2CD9DB3D15F}" srcOrd="0" destOrd="0" parTransId="{666E1DC5-706D-264C-B285-A51BC643F4E3}" sibTransId="{1E662028-804B-6847-B5EC-DB930B0536A3}"/>
    <dgm:cxn modelId="{A6FA16E0-F8AC-CE4A-8179-FADA188F3FE9}" type="presOf" srcId="{678FA7FB-9A30-524E-A0E8-8048CF14E685}" destId="{1E3B5597-9DED-A848-B4CB-36AEA213C7AD}" srcOrd="0" destOrd="0" presId="urn:microsoft.com/office/officeart/2005/8/layout/radial1"/>
    <dgm:cxn modelId="{154E6622-CCB0-BF49-A97C-7335D5F8311F}" srcId="{F6B1DE80-386F-8B45-A787-B2CD9DB3D15F}" destId="{AB73272E-125C-3741-9883-2C3705A20157}" srcOrd="2" destOrd="0" parTransId="{01001B00-E8FB-6046-8D21-EB4155684CBA}" sibTransId="{AF5FC0EC-F30D-8945-A788-8A1A603041B0}"/>
    <dgm:cxn modelId="{4577BCF6-EB44-E049-A2E2-97FF385412F7}" type="presOf" srcId="{F7FE0D56-AC23-C443-A5D5-F6FD86D32ABE}" destId="{1CED9989-9281-2844-93DC-918175B41D2C}" srcOrd="0" destOrd="0" presId="urn:microsoft.com/office/officeart/2005/8/layout/radial1"/>
    <dgm:cxn modelId="{65278501-D209-9A46-9506-D5CC20220925}" type="presOf" srcId="{1F2C23FC-4BA4-C547-A4C4-D21588CF9BDD}" destId="{FB39EF3A-2497-4B4D-A08D-276E9A03E3B8}" srcOrd="1" destOrd="0" presId="urn:microsoft.com/office/officeart/2005/8/layout/radial1"/>
    <dgm:cxn modelId="{D28BFD09-5350-9249-852C-C3938D529295}" type="presOf" srcId="{678FA7FB-9A30-524E-A0E8-8048CF14E685}" destId="{39A6C33F-2CD1-0848-980F-D42BCD3080F5}" srcOrd="1" destOrd="0" presId="urn:microsoft.com/office/officeart/2005/8/layout/radial1"/>
    <dgm:cxn modelId="{36F7AE84-7102-124C-AA10-330516E3160D}" type="presOf" srcId="{E30549C3-E168-9B41-B57D-B8BF3DD90004}" destId="{5CA85869-6263-AD40-BE9F-8196989B587A}" srcOrd="0" destOrd="0" presId="urn:microsoft.com/office/officeart/2005/8/layout/radial1"/>
    <dgm:cxn modelId="{82EBE89F-957D-614F-8A13-F971B9720B13}" srcId="{F6B1DE80-386F-8B45-A787-B2CD9DB3D15F}" destId="{E30549C3-E168-9B41-B57D-B8BF3DD90004}" srcOrd="1" destOrd="0" parTransId="{A35D0C66-5D7B-7D4C-B109-9F56051189B8}" sibTransId="{73932211-4A03-8A4F-AF8B-95BC213C9F24}"/>
    <dgm:cxn modelId="{CBCF5B9C-DBBE-F844-BF69-29E72429A2DA}" srcId="{F6B1DE80-386F-8B45-A787-B2CD9DB3D15F}" destId="{633F682F-17B3-4D47-80E6-358F615DCA8B}" srcOrd="5" destOrd="0" parTransId="{F7FE0D56-AC23-C443-A5D5-F6FD86D32ABE}" sibTransId="{6737D7DC-CD37-424B-B85C-6CA346ADFB66}"/>
    <dgm:cxn modelId="{74852C86-BB05-064D-889A-F09F950C354D}" type="presOf" srcId="{1AA7A17C-25FE-F548-B46C-189C490921BD}" destId="{FDE6C7D7-9D14-C74B-B0C2-B6A59180906B}" srcOrd="0" destOrd="0" presId="urn:microsoft.com/office/officeart/2005/8/layout/radial1"/>
    <dgm:cxn modelId="{AA37201A-FBEC-D844-9FA9-9EB34D082653}" type="presOf" srcId="{9178748B-C349-9E4C-BDFB-21EF6DD12C7E}" destId="{784D430F-5031-D84F-A6C8-7E21AF260A5E}" srcOrd="0" destOrd="0" presId="urn:microsoft.com/office/officeart/2005/8/layout/radial1"/>
    <dgm:cxn modelId="{F861F926-362B-B449-865F-0A03CBFF7CF1}" type="presParOf" srcId="{FDE6C7D7-9D14-C74B-B0C2-B6A59180906B}" destId="{5A3FE46C-370C-574F-B435-5F972158E1E8}" srcOrd="0" destOrd="0" presId="urn:microsoft.com/office/officeart/2005/8/layout/radial1"/>
    <dgm:cxn modelId="{13709781-84E8-6947-BD22-39EA5A03777A}" type="presParOf" srcId="{FDE6C7D7-9D14-C74B-B0C2-B6A59180906B}" destId="{3607CCB7-8F6A-6D44-BC90-4BF835FAC2B0}" srcOrd="1" destOrd="0" presId="urn:microsoft.com/office/officeart/2005/8/layout/radial1"/>
    <dgm:cxn modelId="{53FDEC82-D52A-7349-A527-57B13ED46EFE}" type="presParOf" srcId="{3607CCB7-8F6A-6D44-BC90-4BF835FAC2B0}" destId="{FB39EF3A-2497-4B4D-A08D-276E9A03E3B8}" srcOrd="0" destOrd="0" presId="urn:microsoft.com/office/officeart/2005/8/layout/radial1"/>
    <dgm:cxn modelId="{F1A01104-FBD3-E44E-A7F7-A1AEC09A2DBB}" type="presParOf" srcId="{FDE6C7D7-9D14-C74B-B0C2-B6A59180906B}" destId="{68FE7B27-78A7-9247-873F-B37C837BDE1E}" srcOrd="2" destOrd="0" presId="urn:microsoft.com/office/officeart/2005/8/layout/radial1"/>
    <dgm:cxn modelId="{5DFFB183-E983-6143-B9CF-FCF8F4342267}" type="presParOf" srcId="{FDE6C7D7-9D14-C74B-B0C2-B6A59180906B}" destId="{579AB097-DC43-3B49-A770-C0EAB1431CDB}" srcOrd="3" destOrd="0" presId="urn:microsoft.com/office/officeart/2005/8/layout/radial1"/>
    <dgm:cxn modelId="{0CA8D469-3EED-C149-95DC-CC577F5A53E5}" type="presParOf" srcId="{579AB097-DC43-3B49-A770-C0EAB1431CDB}" destId="{2A9DFA56-89A2-F447-A1E2-DAA4C71C9BAC}" srcOrd="0" destOrd="0" presId="urn:microsoft.com/office/officeart/2005/8/layout/radial1"/>
    <dgm:cxn modelId="{D5374997-A664-774D-A73A-8A46D8C2DBCB}" type="presParOf" srcId="{FDE6C7D7-9D14-C74B-B0C2-B6A59180906B}" destId="{5CA85869-6263-AD40-BE9F-8196989B587A}" srcOrd="4" destOrd="0" presId="urn:microsoft.com/office/officeart/2005/8/layout/radial1"/>
    <dgm:cxn modelId="{D9319DFE-2C1A-E447-B4ED-D19FCF4CB267}" type="presParOf" srcId="{FDE6C7D7-9D14-C74B-B0C2-B6A59180906B}" destId="{F50F88F9-29ED-5547-94E3-1B0549D7014E}" srcOrd="5" destOrd="0" presId="urn:microsoft.com/office/officeart/2005/8/layout/radial1"/>
    <dgm:cxn modelId="{59888BA4-307E-3C42-A9C6-337B93BBFC2A}" type="presParOf" srcId="{F50F88F9-29ED-5547-94E3-1B0549D7014E}" destId="{CA7CF97D-0E02-7842-B83A-CFFC8152C7F9}" srcOrd="0" destOrd="0" presId="urn:microsoft.com/office/officeart/2005/8/layout/radial1"/>
    <dgm:cxn modelId="{975EB7FF-FFCD-614B-B364-A88B02A29FFD}" type="presParOf" srcId="{FDE6C7D7-9D14-C74B-B0C2-B6A59180906B}" destId="{5504DE8F-4132-EC46-9162-F2FEBE1F5C90}" srcOrd="6" destOrd="0" presId="urn:microsoft.com/office/officeart/2005/8/layout/radial1"/>
    <dgm:cxn modelId="{74B052BB-235C-0144-8514-D0A8BE70E469}" type="presParOf" srcId="{FDE6C7D7-9D14-C74B-B0C2-B6A59180906B}" destId="{1D3B0AA6-C77F-914C-9D8E-7997CF1C2BF8}" srcOrd="7" destOrd="0" presId="urn:microsoft.com/office/officeart/2005/8/layout/radial1"/>
    <dgm:cxn modelId="{1506E7A9-22FC-2F4A-A519-2857B68AED0F}" type="presParOf" srcId="{1D3B0AA6-C77F-914C-9D8E-7997CF1C2BF8}" destId="{CE04C2E7-7649-294C-B039-457E9CBB3246}" srcOrd="0" destOrd="0" presId="urn:microsoft.com/office/officeart/2005/8/layout/radial1"/>
    <dgm:cxn modelId="{C8DC9DB6-AB85-3E4F-BFEC-84A8EE4BAC42}" type="presParOf" srcId="{FDE6C7D7-9D14-C74B-B0C2-B6A59180906B}" destId="{F3C01FF2-1E08-A04D-8BA4-1B0F93F2ADD9}" srcOrd="8" destOrd="0" presId="urn:microsoft.com/office/officeart/2005/8/layout/radial1"/>
    <dgm:cxn modelId="{8718F913-F8D4-F94D-83D6-73AF3628264D}" type="presParOf" srcId="{FDE6C7D7-9D14-C74B-B0C2-B6A59180906B}" destId="{1E3B5597-9DED-A848-B4CB-36AEA213C7AD}" srcOrd="9" destOrd="0" presId="urn:microsoft.com/office/officeart/2005/8/layout/radial1"/>
    <dgm:cxn modelId="{85EDC945-8CE6-1244-9D28-429C158F7AD0}" type="presParOf" srcId="{1E3B5597-9DED-A848-B4CB-36AEA213C7AD}" destId="{39A6C33F-2CD1-0848-980F-D42BCD3080F5}" srcOrd="0" destOrd="0" presId="urn:microsoft.com/office/officeart/2005/8/layout/radial1"/>
    <dgm:cxn modelId="{848691C2-1A96-9E4F-8940-159DD8F0A2B5}" type="presParOf" srcId="{FDE6C7D7-9D14-C74B-B0C2-B6A59180906B}" destId="{CE123573-68CA-8445-B47F-6051C863AC32}" srcOrd="10" destOrd="0" presId="urn:microsoft.com/office/officeart/2005/8/layout/radial1"/>
    <dgm:cxn modelId="{0F82465C-E577-9B49-909F-DA51C8E4B463}" type="presParOf" srcId="{FDE6C7D7-9D14-C74B-B0C2-B6A59180906B}" destId="{1CED9989-9281-2844-93DC-918175B41D2C}" srcOrd="11" destOrd="0" presId="urn:microsoft.com/office/officeart/2005/8/layout/radial1"/>
    <dgm:cxn modelId="{54469951-0B10-254A-8D52-3E1323222734}" type="presParOf" srcId="{1CED9989-9281-2844-93DC-918175B41D2C}" destId="{5C591D32-A388-1049-87CD-0F6FF5F59EF3}" srcOrd="0" destOrd="0" presId="urn:microsoft.com/office/officeart/2005/8/layout/radial1"/>
    <dgm:cxn modelId="{4094FE9F-1B74-B54F-B68C-B61572AC98F7}" type="presParOf" srcId="{FDE6C7D7-9D14-C74B-B0C2-B6A59180906B}" destId="{3690D8AD-1B67-7F42-BD41-39F6E4F8EF54}" srcOrd="12" destOrd="0" presId="urn:microsoft.com/office/officeart/2005/8/layout/radial1"/>
    <dgm:cxn modelId="{951E5335-7555-7D42-8CD1-69B55B749784}" type="presParOf" srcId="{FDE6C7D7-9D14-C74B-B0C2-B6A59180906B}" destId="{AB0775A7-2EB7-B643-8060-EAC24F7E3BBC}" srcOrd="13" destOrd="0" presId="urn:microsoft.com/office/officeart/2005/8/layout/radial1"/>
    <dgm:cxn modelId="{9541F1D0-3457-EB49-A588-3D21F3358A8A}" type="presParOf" srcId="{AB0775A7-2EB7-B643-8060-EAC24F7E3BBC}" destId="{B72FC3C4-FDE6-214D-82F1-0238E5B15591}" srcOrd="0" destOrd="0" presId="urn:microsoft.com/office/officeart/2005/8/layout/radial1"/>
    <dgm:cxn modelId="{B5A23D4F-BE01-4F41-A4EF-BF5975BA3B20}" type="presParOf" srcId="{FDE6C7D7-9D14-C74B-B0C2-B6A59180906B}" destId="{784D430F-5031-D84F-A6C8-7E21AF260A5E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E46C-370C-574F-B435-5F972158E1E8}">
      <dsp:nvSpPr>
        <dsp:cNvPr id="0" name=""/>
        <dsp:cNvSpPr/>
      </dsp:nvSpPr>
      <dsp:spPr>
        <a:xfrm>
          <a:off x="4569250" y="2197056"/>
          <a:ext cx="1462263" cy="14622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OMA</a:t>
          </a:r>
          <a:endParaRPr lang="en-US" sz="3700" kern="1200" dirty="0"/>
        </a:p>
      </dsp:txBody>
      <dsp:txXfrm>
        <a:off x="4783393" y="2411199"/>
        <a:ext cx="1033977" cy="1033977"/>
      </dsp:txXfrm>
    </dsp:sp>
    <dsp:sp modelId="{3607CCB7-8F6A-6D44-BC90-4BF835FAC2B0}">
      <dsp:nvSpPr>
        <dsp:cNvPr id="0" name=""/>
        <dsp:cNvSpPr/>
      </dsp:nvSpPr>
      <dsp:spPr>
        <a:xfrm rot="16200000">
          <a:off x="4934405" y="1818665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82083" y="1812780"/>
        <a:ext cx="36597" cy="36597"/>
      </dsp:txXfrm>
    </dsp:sp>
    <dsp:sp modelId="{68FE7B27-78A7-9247-873F-B37C837BDE1E}">
      <dsp:nvSpPr>
        <dsp:cNvPr id="0" name=""/>
        <dsp:cNvSpPr/>
      </dsp:nvSpPr>
      <dsp:spPr>
        <a:xfrm>
          <a:off x="4569250" y="2839"/>
          <a:ext cx="1462263" cy="1462263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Heben</a:t>
          </a:r>
          <a:r>
            <a:rPr lang="en-US" sz="1600" kern="1200" dirty="0" smtClean="0"/>
            <a:t>  </a:t>
          </a:r>
          <a:r>
            <a:rPr lang="en-US" sz="1600" kern="1200" dirty="0" err="1" smtClean="0"/>
            <a:t>Greifen</a:t>
          </a:r>
          <a:endParaRPr lang="en-US" sz="1600" kern="1200" dirty="0"/>
        </a:p>
      </dsp:txBody>
      <dsp:txXfrm>
        <a:off x="4783393" y="216982"/>
        <a:ext cx="1033977" cy="1033977"/>
      </dsp:txXfrm>
    </dsp:sp>
    <dsp:sp modelId="{579AB097-DC43-3B49-A770-C0EAB1431CDB}">
      <dsp:nvSpPr>
        <dsp:cNvPr id="0" name=""/>
        <dsp:cNvSpPr/>
      </dsp:nvSpPr>
      <dsp:spPr>
        <a:xfrm rot="19285714">
          <a:off x="5792159" y="2231737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39837" y="2225853"/>
        <a:ext cx="36597" cy="36597"/>
      </dsp:txXfrm>
    </dsp:sp>
    <dsp:sp modelId="{5CA85869-6263-AD40-BE9F-8196989B587A}">
      <dsp:nvSpPr>
        <dsp:cNvPr id="0" name=""/>
        <dsp:cNvSpPr/>
      </dsp:nvSpPr>
      <dsp:spPr>
        <a:xfrm>
          <a:off x="6284758" y="828984"/>
          <a:ext cx="1462263" cy="1462263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Fahrgestell</a:t>
          </a:r>
          <a:r>
            <a:rPr lang="en-US" sz="1600" kern="1200" dirty="0" smtClean="0"/>
            <a:t> 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Lenkung</a:t>
          </a:r>
          <a:endParaRPr lang="en-US" sz="1600" kern="1200" dirty="0"/>
        </a:p>
      </dsp:txBody>
      <dsp:txXfrm>
        <a:off x="6498901" y="1043127"/>
        <a:ext cx="1033977" cy="1033977"/>
      </dsp:txXfrm>
    </dsp:sp>
    <dsp:sp modelId="{F50F88F9-29ED-5547-94E3-1B0549D7014E}">
      <dsp:nvSpPr>
        <dsp:cNvPr id="0" name=""/>
        <dsp:cNvSpPr/>
      </dsp:nvSpPr>
      <dsp:spPr>
        <a:xfrm rot="771429">
          <a:off x="6004006" y="3159903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51685" y="3154019"/>
        <a:ext cx="36597" cy="36597"/>
      </dsp:txXfrm>
    </dsp:sp>
    <dsp:sp modelId="{5504DE8F-4132-EC46-9162-F2FEBE1F5C90}">
      <dsp:nvSpPr>
        <dsp:cNvPr id="0" name=""/>
        <dsp:cNvSpPr/>
      </dsp:nvSpPr>
      <dsp:spPr>
        <a:xfrm>
          <a:off x="6708453" y="2685315"/>
          <a:ext cx="1462263" cy="1462263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Entsorgung</a:t>
          </a:r>
          <a:endParaRPr lang="en-US" sz="1600" kern="1200" dirty="0"/>
        </a:p>
      </dsp:txBody>
      <dsp:txXfrm>
        <a:off x="6922596" y="2899458"/>
        <a:ext cx="1033977" cy="1033977"/>
      </dsp:txXfrm>
    </dsp:sp>
    <dsp:sp modelId="{1D3B0AA6-C77F-914C-9D8E-7997CF1C2BF8}">
      <dsp:nvSpPr>
        <dsp:cNvPr id="0" name=""/>
        <dsp:cNvSpPr/>
      </dsp:nvSpPr>
      <dsp:spPr>
        <a:xfrm rot="3857143">
          <a:off x="5410422" y="3904234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58100" y="3898350"/>
        <a:ext cx="36597" cy="36597"/>
      </dsp:txXfrm>
    </dsp:sp>
    <dsp:sp modelId="{F3C01FF2-1E08-A04D-8BA4-1B0F93F2ADD9}">
      <dsp:nvSpPr>
        <dsp:cNvPr id="0" name=""/>
        <dsp:cNvSpPr/>
      </dsp:nvSpPr>
      <dsp:spPr>
        <a:xfrm>
          <a:off x="5521285" y="4173978"/>
          <a:ext cx="1462263" cy="1462263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Rechen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Werk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Sensoren</a:t>
          </a:r>
          <a:endParaRPr lang="en-US" sz="1600" kern="1200" dirty="0"/>
        </a:p>
      </dsp:txBody>
      <dsp:txXfrm>
        <a:off x="5735428" y="4388121"/>
        <a:ext cx="1033977" cy="1033977"/>
      </dsp:txXfrm>
    </dsp:sp>
    <dsp:sp modelId="{1E3B5597-9DED-A848-B4CB-36AEA213C7AD}">
      <dsp:nvSpPr>
        <dsp:cNvPr id="0" name=""/>
        <dsp:cNvSpPr/>
      </dsp:nvSpPr>
      <dsp:spPr>
        <a:xfrm rot="6942857">
          <a:off x="4458387" y="3904234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4806065" y="3898350"/>
        <a:ext cx="36597" cy="36597"/>
      </dsp:txXfrm>
    </dsp:sp>
    <dsp:sp modelId="{CE123573-68CA-8445-B47F-6051C863AC32}">
      <dsp:nvSpPr>
        <dsp:cNvPr id="0" name=""/>
        <dsp:cNvSpPr/>
      </dsp:nvSpPr>
      <dsp:spPr>
        <a:xfrm>
          <a:off x="3617214" y="4173978"/>
          <a:ext cx="1462263" cy="1462263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Energie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versorgung</a:t>
          </a:r>
          <a:endParaRPr lang="en-US" sz="1600" kern="1200" dirty="0" smtClean="0"/>
        </a:p>
      </dsp:txBody>
      <dsp:txXfrm>
        <a:off x="3831357" y="4388121"/>
        <a:ext cx="1033977" cy="1033977"/>
      </dsp:txXfrm>
    </dsp:sp>
    <dsp:sp modelId="{1CED9989-9281-2844-93DC-918175B41D2C}">
      <dsp:nvSpPr>
        <dsp:cNvPr id="0" name=""/>
        <dsp:cNvSpPr/>
      </dsp:nvSpPr>
      <dsp:spPr>
        <a:xfrm rot="10028571">
          <a:off x="3864803" y="3159903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4212481" y="3154019"/>
        <a:ext cx="36597" cy="36597"/>
      </dsp:txXfrm>
    </dsp:sp>
    <dsp:sp modelId="{3690D8AD-1B67-7F42-BD41-39F6E4F8EF54}">
      <dsp:nvSpPr>
        <dsp:cNvPr id="0" name=""/>
        <dsp:cNvSpPr/>
      </dsp:nvSpPr>
      <dsp:spPr>
        <a:xfrm>
          <a:off x="2430046" y="2685315"/>
          <a:ext cx="1462263" cy="1462263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Autonomes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Fahren</a:t>
          </a:r>
          <a:endParaRPr lang="en-US" sz="1600" kern="1200" dirty="0"/>
        </a:p>
      </dsp:txBody>
      <dsp:txXfrm>
        <a:off x="2644189" y="2899458"/>
        <a:ext cx="1033977" cy="1033977"/>
      </dsp:txXfrm>
    </dsp:sp>
    <dsp:sp modelId="{AB0775A7-2EB7-B643-8060-EAC24F7E3BBC}">
      <dsp:nvSpPr>
        <dsp:cNvPr id="0" name=""/>
        <dsp:cNvSpPr/>
      </dsp:nvSpPr>
      <dsp:spPr>
        <a:xfrm rot="13114286">
          <a:off x="4076651" y="2231737"/>
          <a:ext cx="731953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731953" y="1241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4424329" y="2225853"/>
        <a:ext cx="36597" cy="36597"/>
      </dsp:txXfrm>
    </dsp:sp>
    <dsp:sp modelId="{784D430F-5031-D84F-A6C8-7E21AF260A5E}">
      <dsp:nvSpPr>
        <dsp:cNvPr id="0" name=""/>
        <dsp:cNvSpPr/>
      </dsp:nvSpPr>
      <dsp:spPr>
        <a:xfrm>
          <a:off x="2853742" y="828984"/>
          <a:ext cx="1462263" cy="1462263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Objekt</a:t>
          </a:r>
          <a:r>
            <a:rPr lang="en-US" sz="1600" kern="1200" dirty="0" smtClean="0"/>
            <a:t>-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erkennung</a:t>
          </a:r>
          <a:endParaRPr lang="en-US" sz="1600" kern="1200" dirty="0"/>
        </a:p>
      </dsp:txBody>
      <dsp:txXfrm>
        <a:off x="3067885" y="1043127"/>
        <a:ext cx="1033977" cy="1033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8A0E-042B-7F40-8A18-137B9312E01E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7E621-6609-BB4E-8221-F18C0C510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Wissen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eigentlich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fragen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heute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OMA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betiteln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Jedenfalls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nennen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Fahrzeug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etwa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generell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etwas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langsamer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etwas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die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Jahre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gekommen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Das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Akronym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ökologische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Müllabfuhr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trifft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betreiben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Fahrzeug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Strom und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Diesel. Ob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jedoch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Kohlekraftwerk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Windrädern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produziert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berücksichtigt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Nichtsdestotrotz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herzlich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von Team 34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Konzeptpräsentation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PREN1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begrüssen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möchte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Ihnen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kurz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Team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vorstellen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6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3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7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VORSTELLEN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Bevor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loslegen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möchte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Ihnen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kurz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Ablauf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erläutern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Projektbeschreibung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Aufteilung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Teilprobleme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Überblick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über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Lösungskonzept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werden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Kollegen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entsprechenden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Studiengängen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Projektergebnisse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genauer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vorstellen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Valentin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Peltier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Ihnen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mechanischen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Teil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erklären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 Minder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über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informieren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Gabriel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erklärt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Ihnen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Aspekt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Projekt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möchte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Ihnen</a:t>
            </a:r>
            <a:r>
              <a:rPr lang="en-US" dirty="0" smtClean="0"/>
              <a:t> </a:t>
            </a:r>
            <a:r>
              <a:rPr lang="en-US" dirty="0" err="1" smtClean="0"/>
              <a:t>etwas</a:t>
            </a:r>
            <a:r>
              <a:rPr lang="en-US" baseline="0" dirty="0" smtClean="0"/>
              <a:t> in der </a:t>
            </a:r>
            <a:r>
              <a:rPr lang="en-US" baseline="0" dirty="0" err="1" smtClean="0"/>
              <a:t>Zeit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zurückreisen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In der </a:t>
            </a:r>
            <a:r>
              <a:rPr lang="en-US" baseline="0" dirty="0" err="1" smtClean="0"/>
              <a:t>ersten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Semesterwoche</a:t>
            </a:r>
            <a:r>
              <a:rPr lang="en-US" baseline="0" dirty="0" smtClean="0"/>
              <a:t> hat </a:t>
            </a:r>
            <a:r>
              <a:rPr lang="en-US" baseline="0" dirty="0" err="1" smtClean="0"/>
              <a:t>uns</a:t>
            </a:r>
            <a:r>
              <a:rPr lang="en-US" baseline="0" dirty="0" smtClean="0"/>
              <a:t> Ernst </a:t>
            </a:r>
            <a:r>
              <a:rPr lang="en-US" baseline="0" dirty="0" err="1" smtClean="0"/>
              <a:t>Lüthi</a:t>
            </a:r>
            <a:r>
              <a:rPr lang="en-US" baseline="0" dirty="0" smtClean="0"/>
              <a:t> in die </a:t>
            </a:r>
            <a:r>
              <a:rPr lang="en-US" baseline="0" dirty="0" err="1" smtClean="0"/>
              <a:t>diessemestrigeAufgabenstellung</a:t>
            </a:r>
            <a:r>
              <a:rPr lang="en-US" baseline="0" dirty="0" smtClean="0"/>
              <a:t> </a:t>
            </a:r>
            <a:r>
              <a:rPr lang="en-US" baseline="0" dirty="0" smtClean="0"/>
              <a:t>von </a:t>
            </a:r>
            <a:r>
              <a:rPr lang="en-US" baseline="0" dirty="0" err="1" smtClean="0"/>
              <a:t>Produktentwicklung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eingeweiht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entwickeln</a:t>
            </a:r>
            <a:r>
              <a:rPr lang="en-US" baseline="0" dirty="0" smtClean="0"/>
              <a:t>, welches </a:t>
            </a:r>
            <a:r>
              <a:rPr lang="en-US" baseline="0" dirty="0" err="1" smtClean="0"/>
              <a:t>autonom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Strasse</a:t>
            </a:r>
            <a:r>
              <a:rPr lang="en-US" baseline="0" dirty="0" smtClean="0"/>
              <a:t> in der Form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“8” </a:t>
            </a:r>
            <a:r>
              <a:rPr lang="en-US" baseline="0" dirty="0" err="1" smtClean="0"/>
              <a:t>abfahren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</a:t>
            </a:r>
            <a:r>
              <a:rPr lang="en-US" baseline="0" dirty="0" smtClean="0"/>
              <a:t>. &lt;ZEICHNUNG WANDTAFEL&gt;</a:t>
            </a:r>
          </a:p>
          <a:p>
            <a:r>
              <a:rPr lang="en-US" baseline="0" dirty="0" smtClean="0"/>
              <a:t>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entweder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Stelle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fährt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Strecke</a:t>
            </a:r>
            <a:r>
              <a:rPr lang="en-US" baseline="0" dirty="0" smtClean="0"/>
              <a:t> ab.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Der Trick </a:t>
            </a:r>
            <a:r>
              <a:rPr lang="en-US" baseline="0" dirty="0" err="1" smtClean="0"/>
              <a:t>dabei</a:t>
            </a:r>
            <a:r>
              <a:rPr lang="en-US" baseline="0" dirty="0" smtClean="0"/>
              <a:t>: Auf der </a:t>
            </a:r>
            <a:r>
              <a:rPr lang="en-US" baseline="0" dirty="0" err="1" smtClean="0"/>
              <a:t>entgegengesetzten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Kollisionen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dürfen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auftreten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kritischer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befindet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auf der </a:t>
            </a:r>
            <a:r>
              <a:rPr lang="en-US" baseline="0" dirty="0" err="1" smtClean="0"/>
              <a:t>Kreuzung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Strecke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Rechtsvortritt</a:t>
            </a:r>
            <a:r>
              <a:rPr lang="en-US" baseline="0" dirty="0" smtClean="0"/>
              <a:t> muss </a:t>
            </a:r>
            <a:r>
              <a:rPr lang="en-US" baseline="0" dirty="0" err="1" smtClean="0"/>
              <a:t>selbstverständlich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gewährt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Trottoir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verschiedene</a:t>
            </a:r>
            <a:r>
              <a:rPr lang="en-US" baseline="0" dirty="0" smtClean="0"/>
              <a:t> Container. Die Container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Farbe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grün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gelb</a:t>
            </a:r>
            <a:r>
              <a:rPr lang="en-US" baseline="0" dirty="0" smtClean="0"/>
              <a:t>. Den </a:t>
            </a:r>
            <a:r>
              <a:rPr lang="en-US" baseline="0" dirty="0" err="1" smtClean="0"/>
              <a:t>startenden</a:t>
            </a:r>
            <a:r>
              <a:rPr lang="en-US" baseline="0" dirty="0" smtClean="0"/>
              <a:t> Teams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Farbe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grün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zugewiesen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Farben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müssen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aufgeladen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 Die </a:t>
            </a:r>
            <a:r>
              <a:rPr lang="en-US" baseline="0" dirty="0" err="1" smtClean="0"/>
              <a:t>gelben</a:t>
            </a:r>
            <a:r>
              <a:rPr lang="en-US" baseline="0" dirty="0" smtClean="0"/>
              <a:t> Container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jedem</a:t>
            </a:r>
            <a:r>
              <a:rPr lang="en-US" baseline="0" dirty="0" smtClean="0"/>
              <a:t> Fall </a:t>
            </a:r>
            <a:r>
              <a:rPr lang="en-US" baseline="0" dirty="0" err="1" smtClean="0"/>
              <a:t>stehen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lassen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Trottoir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befinden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zusätzlich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Passanten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Objekte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Pylonen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welche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selbstverständlich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entsorgt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aufgeladenen</a:t>
            </a:r>
            <a:r>
              <a:rPr lang="en-US" baseline="0" dirty="0" smtClean="0"/>
              <a:t> Container </a:t>
            </a:r>
            <a:r>
              <a:rPr lang="en-US" baseline="0" dirty="0" err="1" smtClean="0"/>
              <a:t>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Ende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Strecke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fahren</a:t>
            </a:r>
            <a:r>
              <a:rPr lang="en-US" baseline="0" dirty="0" smtClean="0"/>
              <a:t> und den </a:t>
            </a:r>
            <a:r>
              <a:rPr lang="en-US" baseline="0" dirty="0" err="1" smtClean="0"/>
              <a:t>aufgeladenen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Inhalt</a:t>
            </a:r>
            <a:r>
              <a:rPr lang="en-US" baseline="0" dirty="0" smtClean="0"/>
              <a:t> der Container in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entleeren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9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das Problem in 7 </a:t>
            </a:r>
            <a:r>
              <a:rPr lang="en-US" dirty="0" err="1" smtClean="0"/>
              <a:t>Teilprobleme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aufgesplitet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Der Hebe- und </a:t>
            </a:r>
            <a:r>
              <a:rPr lang="en-US" baseline="0" dirty="0" err="1" smtClean="0"/>
              <a:t>Greifmechanismus</a:t>
            </a:r>
            <a:r>
              <a:rPr lang="en-US" baseline="0" dirty="0" smtClean="0"/>
              <a:t>, das </a:t>
            </a:r>
            <a:r>
              <a:rPr lang="en-US" baseline="0" dirty="0" err="1" smtClean="0"/>
              <a:t>Fahrgestell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Lenkung</a:t>
            </a:r>
            <a:r>
              <a:rPr lang="en-US" baseline="0" dirty="0" smtClean="0"/>
              <a:t> und die </a:t>
            </a:r>
            <a:r>
              <a:rPr lang="en-US" baseline="0" dirty="0" err="1" smtClean="0"/>
              <a:t>Entsorgungsvorrichtung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Maschinentechnik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angesiedelt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braucht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Energieversrogung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Rechenwerk</a:t>
            </a:r>
            <a:r>
              <a:rPr lang="en-US" baseline="0" dirty="0" smtClean="0"/>
              <a:t> und diverse </a:t>
            </a:r>
            <a:r>
              <a:rPr lang="en-US" baseline="0" dirty="0" err="1" smtClean="0"/>
              <a:t>Sensoren</a:t>
            </a:r>
            <a:r>
              <a:rPr lang="en-US" baseline="0" dirty="0" smtClean="0"/>
              <a:t>, um die </a:t>
            </a:r>
            <a:r>
              <a:rPr lang="en-US" baseline="0" dirty="0" err="1" smtClean="0"/>
              <a:t>Umgebung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wahrzunehmen</a:t>
            </a:r>
            <a:r>
              <a:rPr lang="en-US" baseline="0" dirty="0" smtClean="0"/>
              <a:t>. Das </a:t>
            </a:r>
            <a:r>
              <a:rPr lang="en-US" baseline="0" dirty="0" err="1" smtClean="0"/>
              <a:t>gehört</a:t>
            </a:r>
            <a:r>
              <a:rPr lang="en-US" baseline="0" dirty="0" smtClean="0"/>
              <a:t> in den </a:t>
            </a:r>
            <a:r>
              <a:rPr lang="en-US" baseline="0" dirty="0" err="1" smtClean="0"/>
              <a:t>Elektrotechnikbereich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Schlussendlich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soll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Objekte</a:t>
            </a:r>
            <a:r>
              <a:rPr lang="en-US" baseline="0" dirty="0" smtClean="0"/>
              <a:t> (Container,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erkennen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darauf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reagieren</a:t>
            </a:r>
            <a:r>
              <a:rPr lang="en-US" baseline="0" dirty="0" smtClean="0"/>
              <a:t>. Das </a:t>
            </a:r>
            <a:r>
              <a:rPr lang="en-US" baseline="0" dirty="0" err="1" smtClean="0"/>
              <a:t>gehört</a:t>
            </a:r>
            <a:r>
              <a:rPr lang="en-US" baseline="0" dirty="0" smtClean="0"/>
              <a:t> in den </a:t>
            </a:r>
            <a:r>
              <a:rPr lang="en-US" baseline="0" dirty="0" err="1" smtClean="0"/>
              <a:t>Informatikbereich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Darstellung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Teilprobleme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einzelnen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Studiengängen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aufgeteilt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möchten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anmerken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interdisziplinäre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Problemstellung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handelt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r>
              <a:rPr lang="en-US" baseline="0" dirty="0" err="1" smtClean="0"/>
              <a:t>Trotzdem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Visualisierung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Aufteilung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einzelnen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Hauptkategorien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sinnvoll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jetzt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einzelnen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Teilprobleme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Lösungen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präsentieren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Überblick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sehen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baseline="0" dirty="0" smtClean="0"/>
              <a:t> CAD-</a:t>
            </a:r>
            <a:r>
              <a:rPr lang="en-US" baseline="0" dirty="0" err="1" smtClean="0"/>
              <a:t>Bild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Fahrzeuges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Zweiachsen-Fahrgestell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Servolenkung</a:t>
            </a:r>
            <a:r>
              <a:rPr lang="en-US" baseline="0" dirty="0" smtClean="0"/>
              <a:t>. Die </a:t>
            </a:r>
            <a:r>
              <a:rPr lang="en-US" baseline="0" dirty="0" err="1" smtClean="0"/>
              <a:t>Greifvorrichtung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salopp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gesagt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”</a:t>
            </a:r>
            <a:r>
              <a:rPr lang="en-US" baseline="0" dirty="0" err="1" smtClean="0"/>
              <a:t>Zange</a:t>
            </a:r>
            <a:r>
              <a:rPr lang="en-US" baseline="0" dirty="0" smtClean="0"/>
              <a:t>”,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links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Bild</a:t>
            </a:r>
            <a:r>
              <a:rPr lang="en-US" baseline="0" dirty="0" smtClean="0"/>
              <a:t>. Die </a:t>
            </a:r>
            <a:r>
              <a:rPr lang="en-US" baseline="0" dirty="0" err="1" smtClean="0"/>
              <a:t>Zange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kippt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Inhalt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Kippmulde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Angetrieben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DC-Motor.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Um die </a:t>
            </a:r>
            <a:r>
              <a:rPr lang="en-US" baseline="0" dirty="0" err="1" smtClean="0"/>
              <a:t>Umgebung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wahrzunehmen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besitzt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Fahrzeug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RGB-Sensor,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Ultraschallsensor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Kamera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Ausgewertet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Raspberry Pi 1 und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Raspberry Pi 2.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Strom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etwa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Minuten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Fahrzeit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liefert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LiPo-Akku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jetzt</a:t>
            </a:r>
            <a:r>
              <a:rPr lang="en-US" baseline="0" dirty="0" smtClean="0"/>
              <a:t> in die </a:t>
            </a:r>
            <a:r>
              <a:rPr lang="en-US" baseline="0" dirty="0" err="1" smtClean="0"/>
              <a:t>einzelnen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Funktionen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reinschauen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Beginnen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Valentin </a:t>
            </a:r>
            <a:r>
              <a:rPr lang="en-US" baseline="0" dirty="0" err="1" smtClean="0"/>
              <a:t>Peltier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Greifer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Fahrgestell</a:t>
            </a:r>
            <a:r>
              <a:rPr lang="en-US" baseline="0" dirty="0" smtClean="0"/>
              <a:t> und der </a:t>
            </a:r>
            <a:r>
              <a:rPr lang="en-US" baseline="0" dirty="0" err="1" smtClean="0"/>
              <a:t>Entsorgungsvorrichtung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1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0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7E621-6609-BB4E-8221-F18C0C5107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2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5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7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6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2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accent6">
                <a:lumMod val="5000"/>
                <a:lumOff val="95000"/>
              </a:schemeClr>
            </a:gs>
            <a:gs pos="4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F91FF-566A-094F-9B45-D4E1743B1F91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84CEC-0751-1B40-94CD-39D73D979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3219" y="2976283"/>
            <a:ext cx="5048922" cy="1777982"/>
          </a:xfrm>
        </p:spPr>
        <p:txBody>
          <a:bodyPr>
            <a:normAutofit fontScale="90000"/>
          </a:bodyPr>
          <a:lstStyle/>
          <a:p>
            <a:r>
              <a:rPr lang="en-US" sz="7300" b="1" dirty="0" smtClean="0">
                <a:latin typeface="+mn-lt"/>
              </a:rPr>
              <a:t>OMA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sz="3200" b="1" dirty="0">
                <a:latin typeface="+mn-lt"/>
              </a:rPr>
              <a:t>Die</a:t>
            </a:r>
            <a:r>
              <a:rPr lang="en-US" b="1" dirty="0" smtClean="0">
                <a:latin typeface="+mn-lt"/>
              </a:rPr>
              <a:t> </a:t>
            </a:r>
            <a:r>
              <a:rPr lang="en-US" sz="3200" b="1" dirty="0" err="1" smtClean="0">
                <a:latin typeface="+mn-lt"/>
              </a:rPr>
              <a:t>oekologische</a:t>
            </a:r>
            <a:r>
              <a:rPr lang="en-US" sz="3200" b="1" dirty="0" smtClean="0">
                <a:latin typeface="+mn-lt"/>
              </a:rPr>
              <a:t> </a:t>
            </a:r>
            <a:r>
              <a:rPr lang="en-US" sz="3200" b="1" dirty="0" err="1" smtClean="0">
                <a:latin typeface="+mn-lt"/>
              </a:rPr>
              <a:t>Müllabfuhr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0" y="1043522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Hochschule</a:t>
            </a:r>
            <a:r>
              <a:rPr lang="en-US" b="1" dirty="0" smtClean="0"/>
              <a:t> Luzern</a:t>
            </a:r>
          </a:p>
          <a:p>
            <a:r>
              <a:rPr lang="en-US" b="1" dirty="0" err="1" smtClean="0"/>
              <a:t>Technik</a:t>
            </a:r>
            <a:r>
              <a:rPr lang="en-US" b="1" dirty="0" smtClean="0"/>
              <a:t> &amp; </a:t>
            </a:r>
            <a:r>
              <a:rPr lang="en-US" b="1" dirty="0" err="1" smtClean="0"/>
              <a:t>Architektur</a:t>
            </a:r>
            <a:endParaRPr lang="en-US" b="1" dirty="0" smtClean="0"/>
          </a:p>
          <a:p>
            <a:r>
              <a:rPr lang="en-US" dirty="0" err="1" smtClean="0"/>
              <a:t>Produktentwicklung</a:t>
            </a:r>
            <a:r>
              <a:rPr lang="en-US" dirty="0" smtClean="0"/>
              <a:t> 1 | Team 34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r="28864"/>
          <a:stretch/>
        </p:blipFill>
        <p:spPr>
          <a:xfrm>
            <a:off x="333487" y="466356"/>
            <a:ext cx="4808668" cy="6065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487" y="6532055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Bild</a:t>
            </a:r>
            <a:r>
              <a:rPr lang="en-US" sz="1200" i="1" dirty="0" smtClean="0"/>
              <a:t>: </a:t>
            </a:r>
            <a:r>
              <a:rPr lang="en-US" sz="1200" i="1" dirty="0" err="1" smtClean="0"/>
              <a:t>geschenkfuroma.de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20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81" y="366081"/>
            <a:ext cx="8388815" cy="6023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1" y="365125"/>
            <a:ext cx="10515600" cy="1325563"/>
          </a:xfrm>
        </p:spPr>
        <p:txBody>
          <a:bodyPr/>
          <a:lstStyle/>
          <a:p>
            <a:r>
              <a:rPr lang="de-CH" b="1" dirty="0" smtClean="0"/>
              <a:t>Fahrgestell und Lenkung</a:t>
            </a:r>
            <a:endParaRPr lang="de-CH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71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Funktionsweise</a:t>
            </a:r>
            <a:endParaRPr lang="en-US" dirty="0" smtClean="0"/>
          </a:p>
          <a:p>
            <a:pPr lvl="1"/>
            <a:r>
              <a:rPr lang="en-US" dirty="0" err="1" smtClean="0"/>
              <a:t>Hinterachsenantrieb</a:t>
            </a:r>
            <a:endParaRPr lang="en-US" dirty="0" smtClean="0"/>
          </a:p>
          <a:p>
            <a:pPr lvl="1"/>
            <a:r>
              <a:rPr lang="en-US" dirty="0" err="1" smtClean="0"/>
              <a:t>Achsenschenkel-Lenkung</a:t>
            </a:r>
            <a:endParaRPr lang="en-US" dirty="0" smtClean="0"/>
          </a:p>
          <a:p>
            <a:r>
              <a:rPr lang="en-US" dirty="0" err="1" smtClean="0"/>
              <a:t>Begründung</a:t>
            </a:r>
            <a:endParaRPr lang="en-US" dirty="0" smtClean="0"/>
          </a:p>
          <a:p>
            <a:pPr lvl="1"/>
            <a:r>
              <a:rPr lang="en-US" dirty="0" err="1" smtClean="0"/>
              <a:t>vier</a:t>
            </a:r>
            <a:r>
              <a:rPr lang="en-US" dirty="0" smtClean="0"/>
              <a:t> </a:t>
            </a:r>
            <a:r>
              <a:rPr lang="en-US" dirty="0" err="1" smtClean="0"/>
              <a:t>Räder</a:t>
            </a:r>
            <a:endParaRPr lang="en-US" dirty="0" smtClean="0"/>
          </a:p>
          <a:p>
            <a:pPr lvl="1"/>
            <a:r>
              <a:rPr lang="en-US" dirty="0" err="1" smtClean="0"/>
              <a:t>Zentrale</a:t>
            </a:r>
            <a:r>
              <a:rPr lang="en-US" dirty="0" smtClean="0"/>
              <a:t> </a:t>
            </a:r>
            <a:r>
              <a:rPr lang="en-US" dirty="0" err="1" smtClean="0"/>
              <a:t>Schwerpunktslage</a:t>
            </a:r>
            <a:endParaRPr lang="en-US" dirty="0" smtClean="0"/>
          </a:p>
          <a:p>
            <a:pPr lvl="1"/>
            <a:r>
              <a:rPr lang="en-US" dirty="0" err="1" smtClean="0"/>
              <a:t>Leichtbau</a:t>
            </a:r>
            <a:r>
              <a:rPr lang="en-US" dirty="0" smtClean="0"/>
              <a:t>, </a:t>
            </a:r>
            <a:r>
              <a:rPr lang="en-US" dirty="0" err="1" smtClean="0"/>
              <a:t>Platzmanagement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2" y="0"/>
            <a:ext cx="93146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7" y="365125"/>
            <a:ext cx="10515600" cy="1325563"/>
          </a:xfrm>
        </p:spPr>
        <p:txBody>
          <a:bodyPr/>
          <a:lstStyle/>
          <a:p>
            <a:r>
              <a:rPr lang="de-CH" b="1" dirty="0" smtClean="0"/>
              <a:t>Entsorgung</a:t>
            </a:r>
            <a:endParaRPr lang="de-CH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77" y="1825625"/>
            <a:ext cx="10515600" cy="4351338"/>
          </a:xfrm>
        </p:spPr>
        <p:txBody>
          <a:bodyPr/>
          <a:lstStyle/>
          <a:p>
            <a:r>
              <a:rPr lang="de-CH" dirty="0" smtClean="0"/>
              <a:t>Funktionsweise</a:t>
            </a:r>
          </a:p>
          <a:p>
            <a:pPr lvl="1"/>
            <a:r>
              <a:rPr lang="de-CH" dirty="0" smtClean="0"/>
              <a:t>Kippmulde</a:t>
            </a:r>
          </a:p>
          <a:p>
            <a:pPr lvl="1"/>
            <a:r>
              <a:rPr lang="de-CH" dirty="0" smtClean="0"/>
              <a:t>Servomotor</a:t>
            </a:r>
          </a:p>
          <a:p>
            <a:r>
              <a:rPr lang="de-CH" dirty="0" smtClean="0"/>
              <a:t>Begründung</a:t>
            </a:r>
          </a:p>
          <a:p>
            <a:pPr lvl="1"/>
            <a:r>
              <a:rPr lang="de-CH" dirty="0" smtClean="0"/>
              <a:t>langsamer</a:t>
            </a:r>
          </a:p>
          <a:p>
            <a:pPr lvl="1"/>
            <a:r>
              <a:rPr lang="de-CH" dirty="0" smtClean="0"/>
              <a:t>vereinbar mit Greifarm</a:t>
            </a:r>
            <a:endParaRPr lang="de-CH" dirty="0"/>
          </a:p>
        </p:txBody>
      </p:sp>
      <p:sp>
        <p:nvSpPr>
          <p:cNvPr id="5" name="Oval 4"/>
          <p:cNvSpPr/>
          <p:nvPr/>
        </p:nvSpPr>
        <p:spPr>
          <a:xfrm>
            <a:off x="3828422" y="2428727"/>
            <a:ext cx="4371033" cy="3145133"/>
          </a:xfrm>
          <a:prstGeom prst="ellipse">
            <a:avLst/>
          </a:prstGeom>
          <a:solidFill>
            <a:schemeClr val="accent6">
              <a:alpha val="5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err="1" smtClean="0"/>
              <a:t>Elektrotechnik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Pascal 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Motor – Maxon </a:t>
            </a:r>
            <a:r>
              <a:rPr lang="de-CH" b="1" dirty="0"/>
              <a:t>RE </a:t>
            </a:r>
            <a:r>
              <a:rPr lang="de-CH" b="1" dirty="0" smtClean="0"/>
              <a:t>30</a:t>
            </a:r>
            <a:endParaRPr lang="de-CH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24" b="88075" l="50250" r="837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9" t="50450" r="12342" b="12312"/>
          <a:stretch/>
        </p:blipFill>
        <p:spPr>
          <a:xfrm rot="19386173">
            <a:off x="1293612" y="2682059"/>
            <a:ext cx="5061858" cy="363235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564491" y="2851855"/>
            <a:ext cx="44148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smtClean="0"/>
              <a:t>60W DC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85.6 </a:t>
            </a:r>
            <a:r>
              <a:rPr lang="de-CH" sz="2800" dirty="0" err="1" smtClean="0"/>
              <a:t>mNm</a:t>
            </a:r>
            <a:r>
              <a:rPr lang="de-CH" sz="2800" dirty="0" smtClean="0"/>
              <a:t> Drehmoment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smtClean="0"/>
              <a:t>4.8:1 Getriebe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smtClean="0"/>
              <a:t>512 Puls Encoder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CH" sz="2400" dirty="0" smtClean="0"/>
              <a:t>Eingelesen über HCTL2202</a:t>
            </a:r>
          </a:p>
        </p:txBody>
      </p:sp>
    </p:spTree>
    <p:extLst>
      <p:ext uri="{BB962C8B-B14F-4D97-AF65-F5344CB8AC3E}">
        <p14:creationId xmlns:p14="http://schemas.microsoft.com/office/powerpoint/2010/main" val="19579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Motorentreiber - </a:t>
            </a:r>
            <a:r>
              <a:rPr lang="de-CH" b="1" dirty="0"/>
              <a:t>MR001-004.2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21642" y="2679032"/>
            <a:ext cx="4632158" cy="1957136"/>
          </a:xfrm>
        </p:spPr>
        <p:txBody>
          <a:bodyPr/>
          <a:lstStyle/>
          <a:p>
            <a:r>
              <a:rPr lang="de-CH" dirty="0" smtClean="0"/>
              <a:t>2 Kanal Motorentreiber</a:t>
            </a:r>
          </a:p>
          <a:p>
            <a:r>
              <a:rPr lang="de-CH" dirty="0" smtClean="0"/>
              <a:t>7 – 30V Betriebsspannung</a:t>
            </a:r>
          </a:p>
          <a:p>
            <a:r>
              <a:rPr lang="de-CH" dirty="0" smtClean="0"/>
              <a:t>2A pro Kanal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6" y="1989534"/>
            <a:ext cx="5278661" cy="39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Energieversorgung</a:t>
            </a:r>
            <a:endParaRPr lang="de-CH" b="1" dirty="0"/>
          </a:p>
        </p:txBody>
      </p:sp>
      <p:pic>
        <p:nvPicPr>
          <p:cNvPr id="1026" name="Picture 2" descr="ZIPPY Compact 2200mAh 4S 25C Lipo P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14189"/>
          <a:stretch/>
        </p:blipFill>
        <p:spPr bwMode="auto">
          <a:xfrm>
            <a:off x="483717" y="1451791"/>
            <a:ext cx="4813213" cy="26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425079" y="2162755"/>
            <a:ext cx="5026692" cy="1268422"/>
          </a:xfrm>
        </p:spPr>
        <p:txBody>
          <a:bodyPr>
            <a:normAutofit fontScale="85000" lnSpcReduction="10000"/>
          </a:bodyPr>
          <a:lstStyle/>
          <a:p>
            <a:r>
              <a:rPr lang="de-CH" dirty="0" smtClean="0"/>
              <a:t>14.8V 4 Zellen </a:t>
            </a:r>
            <a:r>
              <a:rPr lang="de-CH" dirty="0" err="1" smtClean="0"/>
              <a:t>Lipo</a:t>
            </a:r>
            <a:r>
              <a:rPr lang="de-CH" dirty="0" smtClean="0"/>
              <a:t> Akku</a:t>
            </a:r>
          </a:p>
          <a:p>
            <a:r>
              <a:rPr lang="de-CH" dirty="0" smtClean="0"/>
              <a:t>2200mAh Kapazität</a:t>
            </a:r>
          </a:p>
          <a:p>
            <a:r>
              <a:rPr lang="de-CH" dirty="0" smtClean="0"/>
              <a:t>Spannungsüberwachung notwendig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26" y="4074710"/>
            <a:ext cx="6412980" cy="26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Regelung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3881" y="2555928"/>
            <a:ext cx="4769708" cy="1680502"/>
          </a:xfrm>
        </p:spPr>
        <p:txBody>
          <a:bodyPr/>
          <a:lstStyle/>
          <a:p>
            <a:r>
              <a:rPr lang="de-CH" dirty="0" smtClean="0"/>
              <a:t>Geschwindigkeits- und Positionsgeregelt</a:t>
            </a:r>
          </a:p>
          <a:p>
            <a:r>
              <a:rPr lang="de-CH" dirty="0" smtClean="0"/>
              <a:t>Regler auf Raspberry PI</a:t>
            </a:r>
          </a:p>
          <a:p>
            <a:endParaRPr lang="de-CH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86822" y="1435683"/>
            <a:ext cx="6667059" cy="3474207"/>
            <a:chOff x="186822" y="1753299"/>
            <a:chExt cx="6667059" cy="3474207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3"/>
            <a:srcRect l="8813" t="19584" r="47869" b="40286"/>
            <a:stretch/>
          </p:blipFill>
          <p:spPr>
            <a:xfrm>
              <a:off x="186822" y="1753299"/>
              <a:ext cx="6667059" cy="347420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317718" y="3314064"/>
              <a:ext cx="46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S</a:t>
              </a:r>
              <a:r>
                <a:rPr lang="de-CH" baseline="-25000" dirty="0" err="1" smtClean="0"/>
                <a:t>s</a:t>
              </a:r>
              <a:endParaRPr lang="de-CH" baseline="-25000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256145" y="3631962"/>
              <a:ext cx="46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S</a:t>
              </a:r>
              <a:r>
                <a:rPr lang="de-CH" baseline="-25000" dirty="0"/>
                <a:t>M</a:t>
              </a: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l="5960" t="47446" r="21715" b="33595"/>
          <a:stretch/>
        </p:blipFill>
        <p:spPr>
          <a:xfrm>
            <a:off x="549875" y="5089036"/>
            <a:ext cx="5364364" cy="7909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0009" t="64663" r="29649" b="14827"/>
          <a:stretch/>
        </p:blipFill>
        <p:spPr>
          <a:xfrm>
            <a:off x="7450351" y="5089036"/>
            <a:ext cx="3576765" cy="8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4904509" y="752657"/>
            <a:ext cx="7217822" cy="6105343"/>
            <a:chOff x="5845628" y="889499"/>
            <a:chExt cx="5893524" cy="5276170"/>
          </a:xfrm>
        </p:grpSpPr>
        <p:grpSp>
          <p:nvGrpSpPr>
            <p:cNvPr id="9" name="Gruppieren 8"/>
            <p:cNvGrpSpPr/>
            <p:nvPr/>
          </p:nvGrpSpPr>
          <p:grpSpPr>
            <a:xfrm>
              <a:off x="5845628" y="889499"/>
              <a:ext cx="5893524" cy="5276170"/>
              <a:chOff x="5845628" y="889499"/>
              <a:chExt cx="5893524" cy="5276170"/>
            </a:xfrm>
          </p:grpSpPr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70"/>
              <a:stretch/>
            </p:blipFill>
            <p:spPr>
              <a:xfrm>
                <a:off x="5845628" y="889499"/>
                <a:ext cx="5689827" cy="5276170"/>
              </a:xfrm>
              <a:prstGeom prst="rect">
                <a:avLst/>
              </a:prstGeom>
            </p:spPr>
          </p:pic>
          <p:sp>
            <p:nvSpPr>
              <p:cNvPr id="5" name="Rechteck 4"/>
              <p:cNvSpPr/>
              <p:nvPr/>
            </p:nvSpPr>
            <p:spPr>
              <a:xfrm>
                <a:off x="6209211" y="889499"/>
                <a:ext cx="2917372" cy="10089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grpSp>
            <p:nvGrpSpPr>
              <p:cNvPr id="8" name="Gruppieren 7"/>
              <p:cNvGrpSpPr/>
              <p:nvPr/>
            </p:nvGrpSpPr>
            <p:grpSpPr>
              <a:xfrm>
                <a:off x="10255250" y="1770199"/>
                <a:ext cx="1483902" cy="1203779"/>
                <a:chOff x="10255250" y="1770199"/>
                <a:chExt cx="1483902" cy="1203779"/>
              </a:xfrm>
            </p:grpSpPr>
            <p:sp>
              <p:nvSpPr>
                <p:cNvPr id="6" name="Rechteck 5"/>
                <p:cNvSpPr/>
                <p:nvPr/>
              </p:nvSpPr>
              <p:spPr>
                <a:xfrm>
                  <a:off x="10376261" y="1776549"/>
                  <a:ext cx="1362891" cy="11974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7" name="Rechteck 6"/>
                <p:cNvSpPr/>
                <p:nvPr/>
              </p:nvSpPr>
              <p:spPr>
                <a:xfrm>
                  <a:off x="10255250" y="1770199"/>
                  <a:ext cx="595630" cy="2861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</p:grpSp>
        <p:sp>
          <p:nvSpPr>
            <p:cNvPr id="10" name="Rechteck 9"/>
            <p:cNvSpPr/>
            <p:nvPr/>
          </p:nvSpPr>
          <p:spPr>
            <a:xfrm>
              <a:off x="9405256" y="4484143"/>
              <a:ext cx="2333895" cy="1611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Aktoren/Sensoren</a:t>
            </a:r>
            <a:endParaRPr lang="de-CH" b="1" dirty="0"/>
          </a:p>
        </p:txBody>
      </p:sp>
      <p:pic>
        <p:nvPicPr>
          <p:cNvPr id="2050" name="Picture 2" descr="http://www.tinkerforge.com/de/doc/_images/Bricks/brick_servo_tilted_back_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8145"/>
            <a:ext cx="3493735" cy="26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err="1" smtClean="0"/>
              <a:t>Informatik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Severin</a:t>
            </a:r>
            <a:r>
              <a:rPr lang="en-US" dirty="0" smtClean="0"/>
              <a:t> Gabriel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Komponenten</a:t>
            </a:r>
            <a:endParaRPr lang="de-DE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10" y="1376792"/>
            <a:ext cx="6227179" cy="4870098"/>
          </a:xfrm>
        </p:spPr>
      </p:pic>
    </p:spTree>
    <p:extLst>
      <p:ext uri="{BB962C8B-B14F-4D97-AF65-F5344CB8AC3E}">
        <p14:creationId xmlns:p14="http://schemas.microsoft.com/office/powerpoint/2010/main" val="21144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2353" y="399067"/>
            <a:ext cx="2958354" cy="5957047"/>
          </a:xfrm>
          <a:prstGeom prst="rect">
            <a:avLst/>
          </a:prstGeom>
          <a:solidFill>
            <a:schemeClr val="accent2">
              <a:lumMod val="7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Maschinentechnik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02" y="926825"/>
            <a:ext cx="1232443" cy="1643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61" y="2639085"/>
            <a:ext cx="1237500" cy="165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63" y="4358067"/>
            <a:ext cx="1233286" cy="164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4533342" y="399067"/>
            <a:ext cx="2958354" cy="5957047"/>
          </a:xfrm>
          <a:prstGeom prst="rect">
            <a:avLst/>
          </a:prstGeom>
          <a:solidFill>
            <a:srgbClr val="7030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Elektrotechnik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94331" y="399066"/>
            <a:ext cx="2958354" cy="595704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Informatik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24" y="1079712"/>
            <a:ext cx="1629130" cy="2172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15" y="3598656"/>
            <a:ext cx="1661879" cy="2215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05" y="926825"/>
            <a:ext cx="1692498" cy="2256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04" y="3557832"/>
            <a:ext cx="1692497" cy="2256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477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Spurhaltung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Einzelne Kamera nach vorne gerichtet</a:t>
            </a:r>
          </a:p>
          <a:p>
            <a:pPr lvl="1"/>
            <a:r>
              <a:rPr lang="de-DE" dirty="0"/>
              <a:t>Creative Live! Cam </a:t>
            </a:r>
            <a:r>
              <a:rPr lang="de-DE" dirty="0" err="1"/>
              <a:t>Sync</a:t>
            </a:r>
            <a:r>
              <a:rPr lang="de-DE" dirty="0"/>
              <a:t> HD 720p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Blob</a:t>
            </a:r>
            <a:r>
              <a:rPr lang="de-DE" dirty="0" smtClean="0"/>
              <a:t>-Erkennung</a:t>
            </a:r>
          </a:p>
          <a:p>
            <a:r>
              <a:rPr lang="de-DE" dirty="0" smtClean="0"/>
              <a:t>Filter nach Höhe und Fläche</a:t>
            </a:r>
          </a:p>
          <a:p>
            <a:r>
              <a:rPr lang="de-DE" dirty="0" smtClean="0"/>
              <a:t>Steuerung über Lenkwinkel</a:t>
            </a:r>
          </a:p>
          <a:p>
            <a:r>
              <a:rPr lang="de-DE" dirty="0" smtClean="0"/>
              <a:t>Verschiebung Mittelpunkte auf Fahrbahn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22666" t="49617" r="49488" b="13643"/>
          <a:stretch/>
        </p:blipFill>
        <p:spPr>
          <a:xfrm>
            <a:off x="8564306" y="692833"/>
            <a:ext cx="2477524" cy="2405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057" y="3464938"/>
            <a:ext cx="2936772" cy="2237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14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Rechtsvortritt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Ultraschallsensor vorne rechts</a:t>
            </a:r>
          </a:p>
          <a:p>
            <a:pPr lvl="1"/>
            <a:r>
              <a:rPr lang="de-DE" dirty="0" smtClean="0"/>
              <a:t>Messdistanz:		2cm - 400cm</a:t>
            </a:r>
          </a:p>
          <a:p>
            <a:pPr lvl="1"/>
            <a:r>
              <a:rPr lang="de-DE" dirty="0" smtClean="0"/>
              <a:t>Messwinkel:		15°</a:t>
            </a:r>
          </a:p>
          <a:p>
            <a:pPr lvl="1"/>
            <a:r>
              <a:rPr lang="de-DE" dirty="0" smtClean="0"/>
              <a:t>Aktualisierungsrate:	40Hz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Eingeschaltet bei Kreuzung</a:t>
            </a:r>
          </a:p>
          <a:p>
            <a:r>
              <a:rPr lang="de-DE" dirty="0" smtClean="0"/>
              <a:t>Fahrt gestoppt bei Schwellenwert</a:t>
            </a:r>
          </a:p>
          <a:p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91" y="102790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Container-Erkennung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Farbdistanz ermitteln</a:t>
            </a:r>
          </a:p>
          <a:p>
            <a:r>
              <a:rPr lang="de-DE" dirty="0" smtClean="0"/>
              <a:t>Binärbild erstellen</a:t>
            </a:r>
          </a:p>
          <a:p>
            <a:r>
              <a:rPr lang="de-DE" dirty="0" err="1" smtClean="0"/>
              <a:t>Blob</a:t>
            </a:r>
            <a:r>
              <a:rPr lang="de-DE" dirty="0" smtClean="0"/>
              <a:t>-Erkennung</a:t>
            </a:r>
          </a:p>
          <a:p>
            <a:r>
              <a:rPr lang="de-DE" dirty="0" smtClean="0"/>
              <a:t>Distanzermittlung</a:t>
            </a:r>
          </a:p>
          <a:p>
            <a:endParaRPr lang="de-DE" dirty="0"/>
          </a:p>
          <a:p>
            <a:r>
              <a:rPr lang="de-DE" dirty="0" smtClean="0"/>
              <a:t>Geschwindigkeit Fahrzeug drosseln</a:t>
            </a:r>
          </a:p>
          <a:p>
            <a:r>
              <a:rPr lang="de-DE" dirty="0" smtClean="0"/>
              <a:t>RGB-Sensor</a:t>
            </a:r>
          </a:p>
          <a:p>
            <a:pPr lvl="1"/>
            <a:r>
              <a:rPr lang="de-DE" dirty="0" smtClean="0"/>
              <a:t>Positionierung</a:t>
            </a:r>
          </a:p>
          <a:p>
            <a:pPr lvl="1"/>
            <a:r>
              <a:rPr lang="de-DE" dirty="0" smtClean="0"/>
              <a:t>Farbprüfung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5" y="734084"/>
            <a:ext cx="4100885" cy="3090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34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Risiken</a:t>
            </a:r>
            <a:r>
              <a:rPr lang="en-US" b="1" dirty="0" smtClean="0"/>
              <a:t> &amp; </a:t>
            </a:r>
            <a:r>
              <a:rPr lang="en-US" b="1" dirty="0" err="1" smtClean="0"/>
              <a:t>Ausblick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56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Risiken</a:t>
            </a: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Spurhaltung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starkem</a:t>
            </a:r>
            <a:r>
              <a:rPr lang="en-US" dirty="0" smtClean="0"/>
              <a:t> </a:t>
            </a:r>
            <a:r>
              <a:rPr lang="en-US" dirty="0" err="1" smtClean="0"/>
              <a:t>Lichteinfall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????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647354"/>
            <a:ext cx="10515600" cy="195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Ausblick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Konzept</a:t>
            </a:r>
            <a:r>
              <a:rPr lang="en-US" dirty="0" smtClean="0"/>
              <a:t> </a:t>
            </a:r>
            <a:r>
              <a:rPr lang="en-US" dirty="0" err="1" smtClean="0"/>
              <a:t>umsetzen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 err="1" smtClean="0"/>
              <a:t>Fragerunde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71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Begrüssung</a:t>
            </a:r>
            <a:endParaRPr lang="en-US" dirty="0" smtClean="0"/>
          </a:p>
          <a:p>
            <a:r>
              <a:rPr lang="en-US" dirty="0" err="1" smtClean="0"/>
              <a:t>Einleitung</a:t>
            </a:r>
            <a:endParaRPr lang="en-US" dirty="0" smtClean="0"/>
          </a:p>
          <a:p>
            <a:pPr lvl="1"/>
            <a:r>
              <a:rPr lang="en-US" dirty="0" err="1" smtClean="0"/>
              <a:t>Projektbeschreibung</a:t>
            </a:r>
            <a:endParaRPr lang="en-US" dirty="0" smtClean="0"/>
          </a:p>
          <a:p>
            <a:r>
              <a:rPr lang="en-US" dirty="0" err="1" smtClean="0"/>
              <a:t>Hauptteil</a:t>
            </a:r>
            <a:endParaRPr lang="en-US" dirty="0" smtClean="0"/>
          </a:p>
          <a:p>
            <a:pPr lvl="1"/>
            <a:r>
              <a:rPr lang="en-US" dirty="0" err="1" smtClean="0"/>
              <a:t>Konstruktion</a:t>
            </a:r>
            <a:endParaRPr lang="en-US" dirty="0" smtClean="0"/>
          </a:p>
          <a:p>
            <a:pPr lvl="1"/>
            <a:r>
              <a:rPr lang="en-US" dirty="0" smtClean="0"/>
              <a:t>Motor, </a:t>
            </a:r>
            <a:r>
              <a:rPr lang="en-US" dirty="0" err="1" smtClean="0"/>
              <a:t>Energieversorgung</a:t>
            </a:r>
            <a:r>
              <a:rPr lang="en-US" dirty="0" smtClean="0"/>
              <a:t> &amp; </a:t>
            </a:r>
            <a:r>
              <a:rPr lang="en-US" dirty="0" err="1" smtClean="0"/>
              <a:t>Sensoren</a:t>
            </a:r>
            <a:endParaRPr lang="en-US" dirty="0" smtClean="0"/>
          </a:p>
          <a:p>
            <a:pPr lvl="1"/>
            <a:r>
              <a:rPr lang="en-US" dirty="0" err="1" smtClean="0"/>
              <a:t>Spurhaltung</a:t>
            </a:r>
            <a:r>
              <a:rPr lang="en-US" dirty="0" smtClean="0"/>
              <a:t> &amp; </a:t>
            </a:r>
            <a:r>
              <a:rPr lang="en-US" dirty="0" err="1" smtClean="0"/>
              <a:t>Objekterkennung</a:t>
            </a:r>
            <a:endParaRPr lang="en-US" dirty="0" smtClean="0"/>
          </a:p>
          <a:p>
            <a:r>
              <a:rPr lang="en-US" dirty="0" err="1" smtClean="0"/>
              <a:t>Zusammenfassung</a:t>
            </a:r>
            <a:r>
              <a:rPr lang="en-US" dirty="0" smtClean="0"/>
              <a:t> &amp; </a:t>
            </a:r>
            <a:r>
              <a:rPr lang="en-US" dirty="0" err="1" smtClean="0"/>
              <a:t>Ausblick</a:t>
            </a:r>
            <a:endParaRPr lang="en-US" dirty="0" smtClean="0"/>
          </a:p>
          <a:p>
            <a:r>
              <a:rPr lang="en-US" dirty="0" err="1" smtClean="0"/>
              <a:t>Fragerunde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0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Aufgabenstellung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3" y="1825625"/>
            <a:ext cx="7673834" cy="4351338"/>
          </a:xfrm>
        </p:spPr>
      </p:pic>
    </p:spTree>
    <p:extLst>
      <p:ext uri="{BB962C8B-B14F-4D97-AF65-F5344CB8AC3E}">
        <p14:creationId xmlns:p14="http://schemas.microsoft.com/office/powerpoint/2010/main" val="17665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23890"/>
              </p:ext>
            </p:extLst>
          </p:nvPr>
        </p:nvGraphicFramePr>
        <p:xfrm>
          <a:off x="753036" y="537882"/>
          <a:ext cx="10600764" cy="56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36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8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err="1" smtClean="0"/>
              <a:t>Maschinentechnik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Valentin </a:t>
            </a:r>
            <a:r>
              <a:rPr lang="en-US" dirty="0" err="1" smtClean="0"/>
              <a:t>Peltier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22" y="0"/>
            <a:ext cx="95341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0953"/>
            <a:ext cx="9144000" cy="1121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b="1" dirty="0" smtClean="0"/>
              <a:t>Konstruktion</a:t>
            </a:r>
            <a:endParaRPr lang="de-CH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370" y="2022438"/>
            <a:ext cx="9144000" cy="3235362"/>
          </a:xfrm>
        </p:spPr>
        <p:txBody>
          <a:bodyPr>
            <a:normAutofit/>
          </a:bodyPr>
          <a:lstStyle/>
          <a:p>
            <a:pPr algn="l"/>
            <a:endParaRPr lang="de-CH" dirty="0" smtClean="0"/>
          </a:p>
          <a:p>
            <a:pPr marL="342900" indent="-342900" algn="l">
              <a:buFont typeface="Arial" charset="0"/>
              <a:buChar char="•"/>
            </a:pPr>
            <a:r>
              <a:rPr lang="de-CH" dirty="0" smtClean="0"/>
              <a:t>Hebelarm und Greifer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CH" dirty="0" smtClean="0"/>
              <a:t>Fahrgestell und Lenkung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CH" dirty="0" smtClean="0"/>
              <a:t>Entsorgung</a:t>
            </a:r>
            <a:endParaRPr lang="de-CH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de-CH" dirty="0" smtClean="0"/>
              <a:t>Funktionsweise</a:t>
            </a:r>
            <a:r>
              <a:rPr lang="de-CH" dirty="0"/>
              <a:t> </a:t>
            </a:r>
          </a:p>
          <a:p>
            <a:pPr lvl="1" algn="l"/>
            <a:r>
              <a:rPr lang="de-CH" dirty="0"/>
              <a:t> </a:t>
            </a:r>
            <a:r>
              <a:rPr lang="de-CH" dirty="0" smtClean="0"/>
              <a:t>     und Begründung</a:t>
            </a:r>
          </a:p>
        </p:txBody>
      </p:sp>
      <p:sp>
        <p:nvSpPr>
          <p:cNvPr id="6" name="Oval 5"/>
          <p:cNvSpPr/>
          <p:nvPr/>
        </p:nvSpPr>
        <p:spPr>
          <a:xfrm>
            <a:off x="6380703" y="2022438"/>
            <a:ext cx="3959051" cy="2660094"/>
          </a:xfrm>
          <a:prstGeom prst="ellipse">
            <a:avLst/>
          </a:prstGeom>
          <a:solidFill>
            <a:schemeClr val="accent6">
              <a:alpha val="5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49739" y="4041112"/>
            <a:ext cx="7254910" cy="1959428"/>
          </a:xfrm>
          <a:prstGeom prst="ellipse">
            <a:avLst/>
          </a:prstGeom>
          <a:solidFill>
            <a:schemeClr val="accent6">
              <a:alpha val="5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02139" y="2203938"/>
            <a:ext cx="3564753" cy="1959428"/>
          </a:xfrm>
          <a:prstGeom prst="ellipse">
            <a:avLst/>
          </a:prstGeom>
          <a:solidFill>
            <a:schemeClr val="accent6">
              <a:alpha val="5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85" y="0"/>
            <a:ext cx="816254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Funktionsweise</a:t>
            </a:r>
          </a:p>
          <a:p>
            <a:pPr lvl="1"/>
            <a:r>
              <a:rPr lang="de-CH" dirty="0" smtClean="0"/>
              <a:t>sicher und fest</a:t>
            </a:r>
          </a:p>
          <a:p>
            <a:pPr lvl="1"/>
            <a:r>
              <a:rPr lang="de-CH" dirty="0" smtClean="0"/>
              <a:t>schnelle und kontrollierte Entleerung</a:t>
            </a:r>
          </a:p>
          <a:p>
            <a:pPr lvl="1"/>
            <a:r>
              <a:rPr lang="de-CH" dirty="0" smtClean="0"/>
              <a:t>zwei Servomotoren</a:t>
            </a:r>
          </a:p>
          <a:p>
            <a:r>
              <a:rPr lang="de-CH" dirty="0" smtClean="0"/>
              <a:t>Begründung</a:t>
            </a:r>
          </a:p>
          <a:p>
            <a:pPr lvl="1"/>
            <a:r>
              <a:rPr lang="de-CH" dirty="0" smtClean="0"/>
              <a:t>grosse Leistung</a:t>
            </a:r>
          </a:p>
          <a:p>
            <a:pPr lvl="1"/>
            <a:r>
              <a:rPr lang="de-CH" dirty="0"/>
              <a:t>g</a:t>
            </a:r>
            <a:r>
              <a:rPr lang="de-CH" dirty="0" smtClean="0"/>
              <a:t>eringes Risiko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Hebelarm und Greifer</a:t>
            </a:r>
            <a:endParaRPr lang="de-CH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59" y="145"/>
            <a:ext cx="7693619" cy="6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410</TotalTime>
  <Words>875</Words>
  <Application>Microsoft Macintosh PowerPoint</Application>
  <PresentationFormat>Widescreen</PresentationFormat>
  <Paragraphs>186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Courier New</vt:lpstr>
      <vt:lpstr>Arial</vt:lpstr>
      <vt:lpstr>Office Theme</vt:lpstr>
      <vt:lpstr>OMA Die oekologische Müllabfuhr</vt:lpstr>
      <vt:lpstr>PowerPoint Presentation</vt:lpstr>
      <vt:lpstr>Agenda</vt:lpstr>
      <vt:lpstr>Aufgabenstellung</vt:lpstr>
      <vt:lpstr>PowerPoint Presentation</vt:lpstr>
      <vt:lpstr>PowerPoint Presentation</vt:lpstr>
      <vt:lpstr>Maschinentechnik</vt:lpstr>
      <vt:lpstr>Konstruktion</vt:lpstr>
      <vt:lpstr>Hebelarm und Greifer</vt:lpstr>
      <vt:lpstr>Fahrgestell und Lenkung</vt:lpstr>
      <vt:lpstr>Entsorgung</vt:lpstr>
      <vt:lpstr>Elektrotechnik</vt:lpstr>
      <vt:lpstr>Motor – Maxon RE 30</vt:lpstr>
      <vt:lpstr>Motorentreiber - MR001-004.2</vt:lpstr>
      <vt:lpstr>Energieversorgung</vt:lpstr>
      <vt:lpstr>Regelung</vt:lpstr>
      <vt:lpstr>Aktoren/Sensoren</vt:lpstr>
      <vt:lpstr>Informatik</vt:lpstr>
      <vt:lpstr>Komponenten</vt:lpstr>
      <vt:lpstr>Spurhaltung</vt:lpstr>
      <vt:lpstr>Rechtsvortritt</vt:lpstr>
      <vt:lpstr>Container-Erkennung</vt:lpstr>
      <vt:lpstr>Risiken &amp; Ausblick</vt:lpstr>
      <vt:lpstr>Fragerunde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OMA Die oekologische Müllabfuhr</dc:title>
  <dc:creator>Hansen Jonas TA.I.1401</dc:creator>
  <cp:lastModifiedBy>Hansen Jonas TA.I.1401</cp:lastModifiedBy>
  <cp:revision>53</cp:revision>
  <dcterms:created xsi:type="dcterms:W3CDTF">2016-01-26T13:55:41Z</dcterms:created>
  <dcterms:modified xsi:type="dcterms:W3CDTF">2016-01-27T13:24:50Z</dcterms:modified>
</cp:coreProperties>
</file>